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customXml/itemProps34.xml" ContentType="application/vnd.openxmlformats-officedocument.customXmlProperties+xml"/>
  <Override PartName="/customXml/itemProps35.xml" ContentType="application/vnd.openxmlformats-officedocument.customXmlProperties+xml"/>
  <Override PartName="/customXml/itemProps36.xml" ContentType="application/vnd.openxmlformats-officedocument.customXmlProperties+xml"/>
  <Override PartName="/customXml/itemProps37.xml" ContentType="application/vnd.openxmlformats-officedocument.customXmlProperties+xml"/>
  <Override PartName="/customXml/itemProps38.xml" ContentType="application/vnd.openxmlformats-officedocument.customXmlProperties+xml"/>
  <Override PartName="/customXml/itemProps39.xml" ContentType="application/vnd.openxmlformats-officedocument.customXmlProperties+xml"/>
  <Override PartName="/customXml/itemProps40.xml" ContentType="application/vnd.openxmlformats-officedocument.customXmlProperties+xml"/>
  <Override PartName="/customXml/itemProps41.xml" ContentType="application/vnd.openxmlformats-officedocument.customXmlProperties+xml"/>
  <Override PartName="/customXml/itemProps42.xml" ContentType="application/vnd.openxmlformats-officedocument.customXmlProperties+xml"/>
  <Override PartName="/customXml/itemProps43.xml" ContentType="application/vnd.openxmlformats-officedocument.customXmlProperties+xml"/>
  <Override PartName="/customXml/itemProps44.xml" ContentType="application/vnd.openxmlformats-officedocument.customXmlProperties+xml"/>
  <Override PartName="/customXml/itemProps45.xml" ContentType="application/vnd.openxmlformats-officedocument.customXmlProperties+xml"/>
  <Override PartName="/customXml/itemProps46.xml" ContentType="application/vnd.openxmlformats-officedocument.customXmlProperties+xml"/>
  <Override PartName="/customXml/itemProps47.xml" ContentType="application/vnd.openxmlformats-officedocument.customXmlProperties+xml"/>
  <Override PartName="/customXml/itemProps48.xml" ContentType="application/vnd.openxmlformats-officedocument.customXmlProperties+xml"/>
  <Override PartName="/customXml/itemProps49.xml" ContentType="application/vnd.openxmlformats-officedocument.customXmlProperties+xml"/>
  <Override PartName="/customXml/itemProps50.xml" ContentType="application/vnd.openxmlformats-officedocument.customXmlProperties+xml"/>
  <Override PartName="/customXml/itemProps51.xml" ContentType="application/vnd.openxmlformats-officedocument.customXmlProperties+xml"/>
  <Override PartName="/customXml/itemProps52.xml" ContentType="application/vnd.openxmlformats-officedocument.customXmlProperties+xml"/>
  <Override PartName="/customXml/itemProps53.xml" ContentType="application/vnd.openxmlformats-officedocument.customXmlProperties+xml"/>
  <Override PartName="/customXml/itemProps54.xml" ContentType="application/vnd.openxmlformats-officedocument.customXmlProperties+xml"/>
  <Override PartName="/customXml/itemProps55.xml" ContentType="application/vnd.openxmlformats-officedocument.customXmlProperties+xml"/>
  <Override PartName="/customXml/itemProps56.xml" ContentType="application/vnd.openxmlformats-officedocument.customXmlProperties+xml"/>
  <Override PartName="/customXml/itemProps57.xml" ContentType="application/vnd.openxmlformats-officedocument.customXmlProperties+xml"/>
  <Override PartName="/customXml/itemProps58.xml" ContentType="application/vnd.openxmlformats-officedocument.customXmlProperties+xml"/>
  <Override PartName="/customXml/itemProps59.xml" ContentType="application/vnd.openxmlformats-officedocument.customXmlProperties+xml"/>
  <Override PartName="/customXml/itemProps60.xml" ContentType="application/vnd.openxmlformats-officedocument.customXmlProperties+xml"/>
  <Override PartName="/customXml/itemProps61.xml" ContentType="application/vnd.openxmlformats-officedocument.customXmlProperties+xml"/>
  <Override PartName="/customXml/itemProps62.xml" ContentType="application/vnd.openxmlformats-officedocument.customXmlProperties+xml"/>
  <Override PartName="/customXml/itemProps63.xml" ContentType="application/vnd.openxmlformats-officedocument.customXmlProperties+xml"/>
  <Override PartName="/customXml/itemProps64.xml" ContentType="application/vnd.openxmlformats-officedocument.customXmlProperties+xml"/>
  <Override PartName="/customXml/itemProps65.xml" ContentType="application/vnd.openxmlformats-officedocument.customXmlProperties+xml"/>
  <Override PartName="/customXml/itemProps66.xml" ContentType="application/vnd.openxmlformats-officedocument.customXmlProperties+xml"/>
  <Override PartName="/customXml/itemProps67.xml" ContentType="application/vnd.openxmlformats-officedocument.customXmlProperties+xml"/>
  <Override PartName="/customXml/itemProps68.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6799" r:id="rId69"/>
  </p:sldMasterIdLst>
  <p:notesMasterIdLst>
    <p:notesMasterId r:id="rId94"/>
  </p:notesMasterIdLst>
  <p:handoutMasterIdLst>
    <p:handoutMasterId r:id="rId95"/>
  </p:handoutMasterIdLst>
  <p:sldIdLst>
    <p:sldId id="598" r:id="rId70"/>
    <p:sldId id="614" r:id="rId71"/>
    <p:sldId id="615" r:id="rId72"/>
    <p:sldId id="616" r:id="rId73"/>
    <p:sldId id="617" r:id="rId74"/>
    <p:sldId id="618" r:id="rId75"/>
    <p:sldId id="619" r:id="rId76"/>
    <p:sldId id="624" r:id="rId77"/>
    <p:sldId id="626" r:id="rId78"/>
    <p:sldId id="627" r:id="rId79"/>
    <p:sldId id="625" r:id="rId80"/>
    <p:sldId id="628" r:id="rId81"/>
    <p:sldId id="629" r:id="rId82"/>
    <p:sldId id="630" r:id="rId83"/>
    <p:sldId id="631" r:id="rId84"/>
    <p:sldId id="632" r:id="rId85"/>
    <p:sldId id="633" r:id="rId86"/>
    <p:sldId id="634" r:id="rId87"/>
    <p:sldId id="635" r:id="rId88"/>
    <p:sldId id="636" r:id="rId89"/>
    <p:sldId id="637" r:id="rId90"/>
    <p:sldId id="638" r:id="rId91"/>
    <p:sldId id="639" r:id="rId92"/>
    <p:sldId id="595" r:id="rId9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0" userDrawn="1">
          <p15:clr>
            <a:srgbClr val="A4A3A4"/>
          </p15:clr>
        </p15:guide>
        <p15:guide id="2" orient="horz" pos="3888" userDrawn="1">
          <p15:clr>
            <a:srgbClr val="A4A3A4"/>
          </p15:clr>
        </p15:guide>
        <p15:guide id="3" pos="576" userDrawn="1">
          <p15:clr>
            <a:srgbClr val="A4A3A4"/>
          </p15:clr>
        </p15:guide>
        <p15:guide id="4" pos="7104" userDrawn="1">
          <p15:clr>
            <a:srgbClr val="A4A3A4"/>
          </p15:clr>
        </p15:guide>
        <p15:guide id="5" pos="431">
          <p15:clr>
            <a:srgbClr val="A4A3A4"/>
          </p15:clr>
        </p15:guide>
        <p15:guide id="6" pos="724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0F4FE"/>
    <a:srgbClr val="0073B4"/>
    <a:srgbClr val="438EB7"/>
    <a:srgbClr val="00B9F2"/>
    <a:srgbClr val="007AC2"/>
    <a:srgbClr val="C0E8FF"/>
    <a:srgbClr val="C8EBFF"/>
    <a:srgbClr val="053264"/>
    <a:srgbClr val="7BDBF4"/>
    <a:srgbClr val="8DE7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8463" autoAdjust="0"/>
    <p:restoredTop sz="58527" autoAdjust="0"/>
  </p:normalViewPr>
  <p:slideViewPr>
    <p:cSldViewPr snapToGrid="0" snapToObjects="1" showGuides="1">
      <p:cViewPr varScale="1">
        <p:scale>
          <a:sx n="76" d="100"/>
          <a:sy n="76" d="100"/>
        </p:scale>
        <p:origin x="1248" y="192"/>
      </p:cViewPr>
      <p:guideLst>
        <p:guide orient="horz" pos="430"/>
        <p:guide orient="horz" pos="3888"/>
        <p:guide pos="576"/>
        <p:guide pos="7104"/>
        <p:guide pos="431"/>
        <p:guide pos="724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18" d="100"/>
        <a:sy n="318" d="100"/>
      </p:scale>
      <p:origin x="0" y="6400"/>
    </p:cViewPr>
  </p:sorter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customXml" Target="../customXml/item4.xml"/><Relationship Id="rId5" Type="http://schemas.openxmlformats.org/officeDocument/2006/relationships/customXml" Target="../customXml/item5.xml"/><Relationship Id="rId6" Type="http://schemas.openxmlformats.org/officeDocument/2006/relationships/customXml" Target="../customXml/item6.xml"/><Relationship Id="rId7" Type="http://schemas.openxmlformats.org/officeDocument/2006/relationships/customXml" Target="../customXml/item7.xml"/><Relationship Id="rId8" Type="http://schemas.openxmlformats.org/officeDocument/2006/relationships/customXml" Target="../customXml/item8.xml"/><Relationship Id="rId9" Type="http://schemas.openxmlformats.org/officeDocument/2006/relationships/customXml" Target="../customXml/item9.xml"/><Relationship Id="rId10" Type="http://schemas.openxmlformats.org/officeDocument/2006/relationships/customXml" Target="../customXml/item10.xml"/><Relationship Id="rId11" Type="http://schemas.openxmlformats.org/officeDocument/2006/relationships/customXml" Target="../customXml/item11.xml"/><Relationship Id="rId12" Type="http://schemas.openxmlformats.org/officeDocument/2006/relationships/customXml" Target="../customXml/item12.xml"/><Relationship Id="rId13" Type="http://schemas.openxmlformats.org/officeDocument/2006/relationships/customXml" Target="../customXml/item13.xml"/><Relationship Id="rId14" Type="http://schemas.openxmlformats.org/officeDocument/2006/relationships/customXml" Target="../customXml/item14.xml"/><Relationship Id="rId15" Type="http://schemas.openxmlformats.org/officeDocument/2006/relationships/customXml" Target="../customXml/item15.xml"/><Relationship Id="rId16" Type="http://schemas.openxmlformats.org/officeDocument/2006/relationships/customXml" Target="../customXml/item16.xml"/><Relationship Id="rId17" Type="http://schemas.openxmlformats.org/officeDocument/2006/relationships/customXml" Target="../customXml/item17.xml"/><Relationship Id="rId18" Type="http://schemas.openxmlformats.org/officeDocument/2006/relationships/customXml" Target="../customXml/item18.xml"/><Relationship Id="rId19" Type="http://schemas.openxmlformats.org/officeDocument/2006/relationships/customXml" Target="../customXml/item19.xml"/><Relationship Id="rId30" Type="http://schemas.openxmlformats.org/officeDocument/2006/relationships/customXml" Target="../customXml/item30.xml"/><Relationship Id="rId31" Type="http://schemas.openxmlformats.org/officeDocument/2006/relationships/customXml" Target="../customXml/item31.xml"/><Relationship Id="rId32" Type="http://schemas.openxmlformats.org/officeDocument/2006/relationships/customXml" Target="../customXml/item32.xml"/><Relationship Id="rId33" Type="http://schemas.openxmlformats.org/officeDocument/2006/relationships/customXml" Target="../customXml/item33.xml"/><Relationship Id="rId34" Type="http://schemas.openxmlformats.org/officeDocument/2006/relationships/customXml" Target="../customXml/item34.xml"/><Relationship Id="rId35" Type="http://schemas.openxmlformats.org/officeDocument/2006/relationships/customXml" Target="../customXml/item35.xml"/><Relationship Id="rId36" Type="http://schemas.openxmlformats.org/officeDocument/2006/relationships/customXml" Target="../customXml/item36.xml"/><Relationship Id="rId37" Type="http://schemas.openxmlformats.org/officeDocument/2006/relationships/customXml" Target="../customXml/item37.xml"/><Relationship Id="rId38" Type="http://schemas.openxmlformats.org/officeDocument/2006/relationships/customXml" Target="../customXml/item38.xml"/><Relationship Id="rId39" Type="http://schemas.openxmlformats.org/officeDocument/2006/relationships/customXml" Target="../customXml/item39.xml"/><Relationship Id="rId50" Type="http://schemas.openxmlformats.org/officeDocument/2006/relationships/customXml" Target="../customXml/item50.xml"/><Relationship Id="rId51" Type="http://schemas.openxmlformats.org/officeDocument/2006/relationships/customXml" Target="../customXml/item51.xml"/><Relationship Id="rId52" Type="http://schemas.openxmlformats.org/officeDocument/2006/relationships/customXml" Target="../customXml/item52.xml"/><Relationship Id="rId53" Type="http://schemas.openxmlformats.org/officeDocument/2006/relationships/customXml" Target="../customXml/item53.xml"/><Relationship Id="rId54" Type="http://schemas.openxmlformats.org/officeDocument/2006/relationships/customXml" Target="../customXml/item54.xml"/><Relationship Id="rId55" Type="http://schemas.openxmlformats.org/officeDocument/2006/relationships/customXml" Target="../customXml/item55.xml"/><Relationship Id="rId56" Type="http://schemas.openxmlformats.org/officeDocument/2006/relationships/customXml" Target="../customXml/item56.xml"/><Relationship Id="rId57" Type="http://schemas.openxmlformats.org/officeDocument/2006/relationships/customXml" Target="../customXml/item57.xml"/><Relationship Id="rId58" Type="http://schemas.openxmlformats.org/officeDocument/2006/relationships/customXml" Target="../customXml/item58.xml"/><Relationship Id="rId59" Type="http://schemas.openxmlformats.org/officeDocument/2006/relationships/customXml" Target="../customXml/item59.xml"/><Relationship Id="rId70" Type="http://schemas.openxmlformats.org/officeDocument/2006/relationships/slide" Target="slides/slide1.xml"/><Relationship Id="rId71" Type="http://schemas.openxmlformats.org/officeDocument/2006/relationships/slide" Target="slides/slide2.xml"/><Relationship Id="rId72" Type="http://schemas.openxmlformats.org/officeDocument/2006/relationships/slide" Target="slides/slide3.xml"/><Relationship Id="rId73" Type="http://schemas.openxmlformats.org/officeDocument/2006/relationships/slide" Target="slides/slide4.xml"/><Relationship Id="rId74" Type="http://schemas.openxmlformats.org/officeDocument/2006/relationships/slide" Target="slides/slide5.xml"/><Relationship Id="rId75" Type="http://schemas.openxmlformats.org/officeDocument/2006/relationships/slide" Target="slides/slide6.xml"/><Relationship Id="rId76" Type="http://schemas.openxmlformats.org/officeDocument/2006/relationships/slide" Target="slides/slide7.xml"/><Relationship Id="rId77" Type="http://schemas.openxmlformats.org/officeDocument/2006/relationships/slide" Target="slides/slide8.xml"/><Relationship Id="rId78" Type="http://schemas.openxmlformats.org/officeDocument/2006/relationships/slide" Target="slides/slide9.xml"/><Relationship Id="rId79" Type="http://schemas.openxmlformats.org/officeDocument/2006/relationships/slide" Target="slides/slide10.xml"/><Relationship Id="rId90" Type="http://schemas.openxmlformats.org/officeDocument/2006/relationships/slide" Target="slides/slide21.xml"/><Relationship Id="rId91" Type="http://schemas.openxmlformats.org/officeDocument/2006/relationships/slide" Target="slides/slide22.xml"/><Relationship Id="rId92" Type="http://schemas.openxmlformats.org/officeDocument/2006/relationships/slide" Target="slides/slide23.xml"/><Relationship Id="rId93" Type="http://schemas.openxmlformats.org/officeDocument/2006/relationships/slide" Target="slides/slide24.xml"/><Relationship Id="rId94" Type="http://schemas.openxmlformats.org/officeDocument/2006/relationships/notesMaster" Target="notesMasters/notesMaster1.xml"/><Relationship Id="rId95" Type="http://schemas.openxmlformats.org/officeDocument/2006/relationships/handoutMaster" Target="handoutMasters/handoutMaster1.xml"/><Relationship Id="rId96" Type="http://schemas.openxmlformats.org/officeDocument/2006/relationships/presProps" Target="presProps.xml"/><Relationship Id="rId97" Type="http://schemas.openxmlformats.org/officeDocument/2006/relationships/viewProps" Target="viewProps.xml"/><Relationship Id="rId98" Type="http://schemas.openxmlformats.org/officeDocument/2006/relationships/theme" Target="theme/theme1.xml"/><Relationship Id="rId99" Type="http://schemas.openxmlformats.org/officeDocument/2006/relationships/tableStyles" Target="tableStyles.xml"/><Relationship Id="rId20" Type="http://schemas.openxmlformats.org/officeDocument/2006/relationships/customXml" Target="../customXml/item20.xml"/><Relationship Id="rId21" Type="http://schemas.openxmlformats.org/officeDocument/2006/relationships/customXml" Target="../customXml/item21.xml"/><Relationship Id="rId22" Type="http://schemas.openxmlformats.org/officeDocument/2006/relationships/customXml" Target="../customXml/item22.xml"/><Relationship Id="rId23" Type="http://schemas.openxmlformats.org/officeDocument/2006/relationships/customXml" Target="../customXml/item23.xml"/><Relationship Id="rId24" Type="http://schemas.openxmlformats.org/officeDocument/2006/relationships/customXml" Target="../customXml/item24.xml"/><Relationship Id="rId25" Type="http://schemas.openxmlformats.org/officeDocument/2006/relationships/customXml" Target="../customXml/item25.xml"/><Relationship Id="rId26" Type="http://schemas.openxmlformats.org/officeDocument/2006/relationships/customXml" Target="../customXml/item26.xml"/><Relationship Id="rId27" Type="http://schemas.openxmlformats.org/officeDocument/2006/relationships/customXml" Target="../customXml/item27.xml"/><Relationship Id="rId28" Type="http://schemas.openxmlformats.org/officeDocument/2006/relationships/customXml" Target="../customXml/item28.xml"/><Relationship Id="rId29" Type="http://schemas.openxmlformats.org/officeDocument/2006/relationships/customXml" Target="../customXml/item29.xml"/><Relationship Id="rId40" Type="http://schemas.openxmlformats.org/officeDocument/2006/relationships/customXml" Target="../customXml/item40.xml"/><Relationship Id="rId41" Type="http://schemas.openxmlformats.org/officeDocument/2006/relationships/customXml" Target="../customXml/item41.xml"/><Relationship Id="rId42" Type="http://schemas.openxmlformats.org/officeDocument/2006/relationships/customXml" Target="../customXml/item42.xml"/><Relationship Id="rId43" Type="http://schemas.openxmlformats.org/officeDocument/2006/relationships/customXml" Target="../customXml/item43.xml"/><Relationship Id="rId44" Type="http://schemas.openxmlformats.org/officeDocument/2006/relationships/customXml" Target="../customXml/item44.xml"/><Relationship Id="rId45" Type="http://schemas.openxmlformats.org/officeDocument/2006/relationships/customXml" Target="../customXml/item45.xml"/><Relationship Id="rId46" Type="http://schemas.openxmlformats.org/officeDocument/2006/relationships/customXml" Target="../customXml/item46.xml"/><Relationship Id="rId47" Type="http://schemas.openxmlformats.org/officeDocument/2006/relationships/customXml" Target="../customXml/item47.xml"/><Relationship Id="rId48" Type="http://schemas.openxmlformats.org/officeDocument/2006/relationships/customXml" Target="../customXml/item48.xml"/><Relationship Id="rId49" Type="http://schemas.openxmlformats.org/officeDocument/2006/relationships/customXml" Target="../customXml/item49.xml"/><Relationship Id="rId60" Type="http://schemas.openxmlformats.org/officeDocument/2006/relationships/customXml" Target="../customXml/item60.xml"/><Relationship Id="rId61" Type="http://schemas.openxmlformats.org/officeDocument/2006/relationships/customXml" Target="../customXml/item61.xml"/><Relationship Id="rId62" Type="http://schemas.openxmlformats.org/officeDocument/2006/relationships/customXml" Target="../customXml/item62.xml"/><Relationship Id="rId63" Type="http://schemas.openxmlformats.org/officeDocument/2006/relationships/customXml" Target="../customXml/item63.xml"/><Relationship Id="rId64" Type="http://schemas.openxmlformats.org/officeDocument/2006/relationships/customXml" Target="../customXml/item64.xml"/><Relationship Id="rId65" Type="http://schemas.openxmlformats.org/officeDocument/2006/relationships/customXml" Target="../customXml/item65.xml"/><Relationship Id="rId66" Type="http://schemas.openxmlformats.org/officeDocument/2006/relationships/customXml" Target="../customXml/item66.xml"/><Relationship Id="rId67" Type="http://schemas.openxmlformats.org/officeDocument/2006/relationships/customXml" Target="../customXml/item67.xml"/><Relationship Id="rId68" Type="http://schemas.openxmlformats.org/officeDocument/2006/relationships/customXml" Target="../customXml/item68.xml"/><Relationship Id="rId69" Type="http://schemas.openxmlformats.org/officeDocument/2006/relationships/slideMaster" Target="slideMasters/slideMaster1.xml"/><Relationship Id="rId80" Type="http://schemas.openxmlformats.org/officeDocument/2006/relationships/slide" Target="slides/slide11.xml"/><Relationship Id="rId81" Type="http://schemas.openxmlformats.org/officeDocument/2006/relationships/slide" Target="slides/slide12.xml"/><Relationship Id="rId82" Type="http://schemas.openxmlformats.org/officeDocument/2006/relationships/slide" Target="slides/slide13.xml"/><Relationship Id="rId83" Type="http://schemas.openxmlformats.org/officeDocument/2006/relationships/slide" Target="slides/slide14.xml"/><Relationship Id="rId84" Type="http://schemas.openxmlformats.org/officeDocument/2006/relationships/slide" Target="slides/slide15.xml"/><Relationship Id="rId85" Type="http://schemas.openxmlformats.org/officeDocument/2006/relationships/slide" Target="slides/slide16.xml"/><Relationship Id="rId86" Type="http://schemas.openxmlformats.org/officeDocument/2006/relationships/slide" Target="slides/slide17.xml"/><Relationship Id="rId87" Type="http://schemas.openxmlformats.org/officeDocument/2006/relationships/slide" Target="slides/slide18.xml"/><Relationship Id="rId88" Type="http://schemas.openxmlformats.org/officeDocument/2006/relationships/slide" Target="slides/slide19.xml"/><Relationship Id="rId89" Type="http://schemas.openxmlformats.org/officeDocument/2006/relationships/slide" Target="slides/slide20.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EEACA0E-3314-E549-BC53-B5157DC1EDAD}" type="doc">
      <dgm:prSet loTypeId="urn:microsoft.com/office/officeart/2005/8/layout/vList2" loCatId="" qsTypeId="urn:microsoft.com/office/officeart/2005/8/quickstyle/simple4" qsCatId="simple" csTypeId="urn:microsoft.com/office/officeart/2005/8/colors/accent0_2" csCatId="mainScheme" phldr="1"/>
      <dgm:spPr/>
      <dgm:t>
        <a:bodyPr/>
        <a:lstStyle/>
        <a:p>
          <a:endParaRPr lang="en-US"/>
        </a:p>
      </dgm:t>
    </dgm:pt>
    <dgm:pt modelId="{DC290258-DB93-8F4D-9D46-5B5B66A4E1E0}">
      <dgm:prSet/>
      <dgm:spPr/>
      <dgm:t>
        <a:bodyPr/>
        <a:lstStyle/>
        <a:p>
          <a:pPr rtl="0"/>
          <a:r>
            <a:rPr lang="en-US" b="1" dirty="0" smtClean="0"/>
            <a:t>Layers</a:t>
          </a:r>
          <a:endParaRPr lang="en-US" dirty="0"/>
        </a:p>
      </dgm:t>
    </dgm:pt>
    <dgm:pt modelId="{9B3E8D65-4B6D-AC40-8198-A955215A62F1}" type="parTrans" cxnId="{687E646E-B2F2-9349-A533-6D0C9918F968}">
      <dgm:prSet/>
      <dgm:spPr/>
      <dgm:t>
        <a:bodyPr/>
        <a:lstStyle/>
        <a:p>
          <a:endParaRPr lang="en-US"/>
        </a:p>
      </dgm:t>
    </dgm:pt>
    <dgm:pt modelId="{AD7F5A34-1541-104C-80FC-6BA5F6C29988}" type="sibTrans" cxnId="{687E646E-B2F2-9349-A533-6D0C9918F968}">
      <dgm:prSet/>
      <dgm:spPr/>
      <dgm:t>
        <a:bodyPr/>
        <a:lstStyle/>
        <a:p>
          <a:endParaRPr lang="en-US"/>
        </a:p>
      </dgm:t>
    </dgm:pt>
    <dgm:pt modelId="{3F82D94E-7C93-2A49-9FBA-E4103885F031}">
      <dgm:prSet/>
      <dgm:spPr/>
      <dgm:t>
        <a:bodyPr/>
        <a:lstStyle/>
        <a:p>
          <a:pPr rtl="0"/>
          <a:r>
            <a:rPr lang="en-US" b="1" dirty="0" smtClean="0"/>
            <a:t>Widgets</a:t>
          </a:r>
          <a:endParaRPr lang="en-US" dirty="0"/>
        </a:p>
      </dgm:t>
    </dgm:pt>
    <dgm:pt modelId="{38580198-36CC-AA45-83BC-733379ED8835}" type="parTrans" cxnId="{9D4FDF16-E6A8-BF4A-9D60-2E490B49B855}">
      <dgm:prSet/>
      <dgm:spPr/>
      <dgm:t>
        <a:bodyPr/>
        <a:lstStyle/>
        <a:p>
          <a:endParaRPr lang="en-US"/>
        </a:p>
      </dgm:t>
    </dgm:pt>
    <dgm:pt modelId="{B05713F4-E5AC-8448-A6B7-BCE705FEC497}" type="sibTrans" cxnId="{9D4FDF16-E6A8-BF4A-9D60-2E490B49B855}">
      <dgm:prSet/>
      <dgm:spPr/>
      <dgm:t>
        <a:bodyPr/>
        <a:lstStyle/>
        <a:p>
          <a:endParaRPr lang="en-US"/>
        </a:p>
      </dgm:t>
    </dgm:pt>
    <dgm:pt modelId="{422716B2-A0C7-5A4A-9208-DB733D975F21}">
      <dgm:prSet/>
      <dgm:spPr/>
      <dgm:t>
        <a:bodyPr/>
        <a:lstStyle/>
        <a:p>
          <a:pPr rtl="0"/>
          <a:r>
            <a:rPr lang="en-US" b="1" dirty="0" smtClean="0"/>
            <a:t>Panels</a:t>
          </a:r>
          <a:endParaRPr lang="en-US" dirty="0"/>
        </a:p>
      </dgm:t>
    </dgm:pt>
    <dgm:pt modelId="{61A8932A-50A0-B04A-9791-41ED6818850F}" type="parTrans" cxnId="{1F08CBBA-E40C-394D-975A-00AC2DD13956}">
      <dgm:prSet/>
      <dgm:spPr/>
      <dgm:t>
        <a:bodyPr/>
        <a:lstStyle/>
        <a:p>
          <a:endParaRPr lang="en-US"/>
        </a:p>
      </dgm:t>
    </dgm:pt>
    <dgm:pt modelId="{4D4FC74F-C236-F541-B38E-128D02BFD219}" type="sibTrans" cxnId="{1F08CBBA-E40C-394D-975A-00AC2DD13956}">
      <dgm:prSet/>
      <dgm:spPr/>
      <dgm:t>
        <a:bodyPr/>
        <a:lstStyle/>
        <a:p>
          <a:endParaRPr lang="en-US"/>
        </a:p>
      </dgm:t>
    </dgm:pt>
    <dgm:pt modelId="{9A5A28E8-57F3-B64B-9D1E-796CEB31179E}">
      <dgm:prSet/>
      <dgm:spPr/>
      <dgm:t>
        <a:bodyPr/>
        <a:lstStyle/>
        <a:p>
          <a:pPr rtl="0"/>
          <a:r>
            <a:rPr lang="en-US" b="1" dirty="0" smtClean="0"/>
            <a:t>Legend</a:t>
          </a:r>
          <a:endParaRPr lang="en-US" dirty="0"/>
        </a:p>
      </dgm:t>
    </dgm:pt>
    <dgm:pt modelId="{09D7BB0E-D089-FE4C-B4B9-49B6805BB127}" type="parTrans" cxnId="{39EEFC0D-6DC1-4C48-9F94-42221296AF47}">
      <dgm:prSet/>
      <dgm:spPr/>
      <dgm:t>
        <a:bodyPr/>
        <a:lstStyle/>
        <a:p>
          <a:endParaRPr lang="en-US"/>
        </a:p>
      </dgm:t>
    </dgm:pt>
    <dgm:pt modelId="{B6D40308-C4E7-8749-BC29-AB8737B443B4}" type="sibTrans" cxnId="{39EEFC0D-6DC1-4C48-9F94-42221296AF47}">
      <dgm:prSet/>
      <dgm:spPr/>
      <dgm:t>
        <a:bodyPr/>
        <a:lstStyle/>
        <a:p>
          <a:endParaRPr lang="en-US"/>
        </a:p>
      </dgm:t>
    </dgm:pt>
    <dgm:pt modelId="{48805CD8-01CD-A447-AD51-34B2365C7B5B}">
      <dgm:prSet/>
      <dgm:spPr/>
      <dgm:t>
        <a:bodyPr/>
        <a:lstStyle/>
        <a:p>
          <a:pPr rtl="0"/>
          <a:r>
            <a:rPr lang="en-US" b="1" dirty="0" smtClean="0"/>
            <a:t>…Much more</a:t>
          </a:r>
          <a:endParaRPr lang="en-US" dirty="0"/>
        </a:p>
      </dgm:t>
    </dgm:pt>
    <dgm:pt modelId="{3EDFF5E6-55D2-0F49-8013-1A861CB9F747}" type="parTrans" cxnId="{6E0CC23B-199D-E543-8AA0-F97DB8D15703}">
      <dgm:prSet/>
      <dgm:spPr/>
      <dgm:t>
        <a:bodyPr/>
        <a:lstStyle/>
        <a:p>
          <a:endParaRPr lang="en-US"/>
        </a:p>
      </dgm:t>
    </dgm:pt>
    <dgm:pt modelId="{78DE506F-6376-274B-A98E-0EB463D304FD}" type="sibTrans" cxnId="{6E0CC23B-199D-E543-8AA0-F97DB8D15703}">
      <dgm:prSet/>
      <dgm:spPr/>
      <dgm:t>
        <a:bodyPr/>
        <a:lstStyle/>
        <a:p>
          <a:endParaRPr lang="en-US"/>
        </a:p>
      </dgm:t>
    </dgm:pt>
    <dgm:pt modelId="{3E06B09A-095E-314B-8672-F74E9FC08266}" type="pres">
      <dgm:prSet presAssocID="{3EEACA0E-3314-E549-BC53-B5157DC1EDAD}" presName="linear" presStyleCnt="0">
        <dgm:presLayoutVars>
          <dgm:animLvl val="lvl"/>
          <dgm:resizeHandles val="exact"/>
        </dgm:presLayoutVars>
      </dgm:prSet>
      <dgm:spPr/>
      <dgm:t>
        <a:bodyPr/>
        <a:lstStyle/>
        <a:p>
          <a:endParaRPr lang="en-US"/>
        </a:p>
      </dgm:t>
    </dgm:pt>
    <dgm:pt modelId="{4B693458-6B09-CC4D-B178-87DB3B53B6B4}" type="pres">
      <dgm:prSet presAssocID="{DC290258-DB93-8F4D-9D46-5B5B66A4E1E0}" presName="parentText" presStyleLbl="node1" presStyleIdx="0" presStyleCnt="5">
        <dgm:presLayoutVars>
          <dgm:chMax val="0"/>
          <dgm:bulletEnabled val="1"/>
        </dgm:presLayoutVars>
      </dgm:prSet>
      <dgm:spPr/>
      <dgm:t>
        <a:bodyPr/>
        <a:lstStyle/>
        <a:p>
          <a:endParaRPr lang="en-US"/>
        </a:p>
      </dgm:t>
    </dgm:pt>
    <dgm:pt modelId="{8C9E925A-CFF8-9040-8E87-8F0283354818}" type="pres">
      <dgm:prSet presAssocID="{AD7F5A34-1541-104C-80FC-6BA5F6C29988}" presName="spacer" presStyleCnt="0"/>
      <dgm:spPr/>
    </dgm:pt>
    <dgm:pt modelId="{3A50F904-5D19-554B-ACEF-264EBF8719F2}" type="pres">
      <dgm:prSet presAssocID="{3F82D94E-7C93-2A49-9FBA-E4103885F031}" presName="parentText" presStyleLbl="node1" presStyleIdx="1" presStyleCnt="5">
        <dgm:presLayoutVars>
          <dgm:chMax val="0"/>
          <dgm:bulletEnabled val="1"/>
        </dgm:presLayoutVars>
      </dgm:prSet>
      <dgm:spPr/>
      <dgm:t>
        <a:bodyPr/>
        <a:lstStyle/>
        <a:p>
          <a:endParaRPr lang="en-US"/>
        </a:p>
      </dgm:t>
    </dgm:pt>
    <dgm:pt modelId="{072C7978-0BA1-5145-9A66-BB75285CA600}" type="pres">
      <dgm:prSet presAssocID="{B05713F4-E5AC-8448-A6B7-BCE705FEC497}" presName="spacer" presStyleCnt="0"/>
      <dgm:spPr/>
    </dgm:pt>
    <dgm:pt modelId="{A148BF38-31FF-4A4A-BDA9-5C99363128C8}" type="pres">
      <dgm:prSet presAssocID="{422716B2-A0C7-5A4A-9208-DB733D975F21}" presName="parentText" presStyleLbl="node1" presStyleIdx="2" presStyleCnt="5">
        <dgm:presLayoutVars>
          <dgm:chMax val="0"/>
          <dgm:bulletEnabled val="1"/>
        </dgm:presLayoutVars>
      </dgm:prSet>
      <dgm:spPr/>
      <dgm:t>
        <a:bodyPr/>
        <a:lstStyle/>
        <a:p>
          <a:endParaRPr lang="en-US"/>
        </a:p>
      </dgm:t>
    </dgm:pt>
    <dgm:pt modelId="{B3CB0F79-EC1A-9D41-AEE3-B9FD2AAE217B}" type="pres">
      <dgm:prSet presAssocID="{4D4FC74F-C236-F541-B38E-128D02BFD219}" presName="spacer" presStyleCnt="0"/>
      <dgm:spPr/>
    </dgm:pt>
    <dgm:pt modelId="{C0A836A8-3029-E84C-AC8A-D32FF3EF91F2}" type="pres">
      <dgm:prSet presAssocID="{9A5A28E8-57F3-B64B-9D1E-796CEB31179E}" presName="parentText" presStyleLbl="node1" presStyleIdx="3" presStyleCnt="5">
        <dgm:presLayoutVars>
          <dgm:chMax val="0"/>
          <dgm:bulletEnabled val="1"/>
        </dgm:presLayoutVars>
      </dgm:prSet>
      <dgm:spPr/>
      <dgm:t>
        <a:bodyPr/>
        <a:lstStyle/>
        <a:p>
          <a:endParaRPr lang="en-US"/>
        </a:p>
      </dgm:t>
    </dgm:pt>
    <dgm:pt modelId="{8E372999-52DE-F34E-8FF9-4734E21B9644}" type="pres">
      <dgm:prSet presAssocID="{B6D40308-C4E7-8749-BC29-AB8737B443B4}" presName="spacer" presStyleCnt="0"/>
      <dgm:spPr/>
    </dgm:pt>
    <dgm:pt modelId="{0A9DF463-A330-BA49-978A-81EE393B85F0}" type="pres">
      <dgm:prSet presAssocID="{48805CD8-01CD-A447-AD51-34B2365C7B5B}" presName="parentText" presStyleLbl="node1" presStyleIdx="4" presStyleCnt="5">
        <dgm:presLayoutVars>
          <dgm:chMax val="0"/>
          <dgm:bulletEnabled val="1"/>
        </dgm:presLayoutVars>
      </dgm:prSet>
      <dgm:spPr/>
      <dgm:t>
        <a:bodyPr/>
        <a:lstStyle/>
        <a:p>
          <a:endParaRPr lang="en-US"/>
        </a:p>
      </dgm:t>
    </dgm:pt>
  </dgm:ptLst>
  <dgm:cxnLst>
    <dgm:cxn modelId="{9757BA5B-0801-4249-8BC8-8E1AFE3E96D1}" type="presOf" srcId="{422716B2-A0C7-5A4A-9208-DB733D975F21}" destId="{A148BF38-31FF-4A4A-BDA9-5C99363128C8}" srcOrd="0" destOrd="0" presId="urn:microsoft.com/office/officeart/2005/8/layout/vList2"/>
    <dgm:cxn modelId="{39EEFC0D-6DC1-4C48-9F94-42221296AF47}" srcId="{3EEACA0E-3314-E549-BC53-B5157DC1EDAD}" destId="{9A5A28E8-57F3-B64B-9D1E-796CEB31179E}" srcOrd="3" destOrd="0" parTransId="{09D7BB0E-D089-FE4C-B4B9-49B6805BB127}" sibTransId="{B6D40308-C4E7-8749-BC29-AB8737B443B4}"/>
    <dgm:cxn modelId="{EB053685-4A1E-3447-AB31-69AC1A5DC469}" type="presOf" srcId="{3EEACA0E-3314-E549-BC53-B5157DC1EDAD}" destId="{3E06B09A-095E-314B-8672-F74E9FC08266}" srcOrd="0" destOrd="0" presId="urn:microsoft.com/office/officeart/2005/8/layout/vList2"/>
    <dgm:cxn modelId="{1F08CBBA-E40C-394D-975A-00AC2DD13956}" srcId="{3EEACA0E-3314-E549-BC53-B5157DC1EDAD}" destId="{422716B2-A0C7-5A4A-9208-DB733D975F21}" srcOrd="2" destOrd="0" parTransId="{61A8932A-50A0-B04A-9791-41ED6818850F}" sibTransId="{4D4FC74F-C236-F541-B38E-128D02BFD219}"/>
    <dgm:cxn modelId="{9D4FDF16-E6A8-BF4A-9D60-2E490B49B855}" srcId="{3EEACA0E-3314-E549-BC53-B5157DC1EDAD}" destId="{3F82D94E-7C93-2A49-9FBA-E4103885F031}" srcOrd="1" destOrd="0" parTransId="{38580198-36CC-AA45-83BC-733379ED8835}" sibTransId="{B05713F4-E5AC-8448-A6B7-BCE705FEC497}"/>
    <dgm:cxn modelId="{F342656A-D291-A34D-8DA6-F5E091E67D26}" type="presOf" srcId="{48805CD8-01CD-A447-AD51-34B2365C7B5B}" destId="{0A9DF463-A330-BA49-978A-81EE393B85F0}" srcOrd="0" destOrd="0" presId="urn:microsoft.com/office/officeart/2005/8/layout/vList2"/>
    <dgm:cxn modelId="{425367BB-1F6D-3546-AB2F-C7B05649E33F}" type="presOf" srcId="{3F82D94E-7C93-2A49-9FBA-E4103885F031}" destId="{3A50F904-5D19-554B-ACEF-264EBF8719F2}" srcOrd="0" destOrd="0" presId="urn:microsoft.com/office/officeart/2005/8/layout/vList2"/>
    <dgm:cxn modelId="{0F08F15A-C07E-054E-8AC8-7E64A08E62EF}" type="presOf" srcId="{9A5A28E8-57F3-B64B-9D1E-796CEB31179E}" destId="{C0A836A8-3029-E84C-AC8A-D32FF3EF91F2}" srcOrd="0" destOrd="0" presId="urn:microsoft.com/office/officeart/2005/8/layout/vList2"/>
    <dgm:cxn modelId="{6E0CC23B-199D-E543-8AA0-F97DB8D15703}" srcId="{3EEACA0E-3314-E549-BC53-B5157DC1EDAD}" destId="{48805CD8-01CD-A447-AD51-34B2365C7B5B}" srcOrd="4" destOrd="0" parTransId="{3EDFF5E6-55D2-0F49-8013-1A861CB9F747}" sibTransId="{78DE506F-6376-274B-A98E-0EB463D304FD}"/>
    <dgm:cxn modelId="{4270BAE5-8932-8C4B-8F93-BC975CDD84B0}" type="presOf" srcId="{DC290258-DB93-8F4D-9D46-5B5B66A4E1E0}" destId="{4B693458-6B09-CC4D-B178-87DB3B53B6B4}" srcOrd="0" destOrd="0" presId="urn:microsoft.com/office/officeart/2005/8/layout/vList2"/>
    <dgm:cxn modelId="{687E646E-B2F2-9349-A533-6D0C9918F968}" srcId="{3EEACA0E-3314-E549-BC53-B5157DC1EDAD}" destId="{DC290258-DB93-8F4D-9D46-5B5B66A4E1E0}" srcOrd="0" destOrd="0" parTransId="{9B3E8D65-4B6D-AC40-8198-A955215A62F1}" sibTransId="{AD7F5A34-1541-104C-80FC-6BA5F6C29988}"/>
    <dgm:cxn modelId="{2D4AEC27-432E-6D41-B21B-4C48DA350A1F}" type="presParOf" srcId="{3E06B09A-095E-314B-8672-F74E9FC08266}" destId="{4B693458-6B09-CC4D-B178-87DB3B53B6B4}" srcOrd="0" destOrd="0" presId="urn:microsoft.com/office/officeart/2005/8/layout/vList2"/>
    <dgm:cxn modelId="{09CD24C6-42FC-DD42-B61B-1103316EDBCB}" type="presParOf" srcId="{3E06B09A-095E-314B-8672-F74E9FC08266}" destId="{8C9E925A-CFF8-9040-8E87-8F0283354818}" srcOrd="1" destOrd="0" presId="urn:microsoft.com/office/officeart/2005/8/layout/vList2"/>
    <dgm:cxn modelId="{4E20EDCB-68F8-A849-A6A9-CDEC6102FAE0}" type="presParOf" srcId="{3E06B09A-095E-314B-8672-F74E9FC08266}" destId="{3A50F904-5D19-554B-ACEF-264EBF8719F2}" srcOrd="2" destOrd="0" presId="urn:microsoft.com/office/officeart/2005/8/layout/vList2"/>
    <dgm:cxn modelId="{0AECA245-9819-EE4E-8096-9D83298162BC}" type="presParOf" srcId="{3E06B09A-095E-314B-8672-F74E9FC08266}" destId="{072C7978-0BA1-5145-9A66-BB75285CA600}" srcOrd="3" destOrd="0" presId="urn:microsoft.com/office/officeart/2005/8/layout/vList2"/>
    <dgm:cxn modelId="{3DFEA031-E7AC-5542-A958-71872E6D82DB}" type="presParOf" srcId="{3E06B09A-095E-314B-8672-F74E9FC08266}" destId="{A148BF38-31FF-4A4A-BDA9-5C99363128C8}" srcOrd="4" destOrd="0" presId="urn:microsoft.com/office/officeart/2005/8/layout/vList2"/>
    <dgm:cxn modelId="{A73F35E4-2DCA-7C49-94FC-5655DA605DB8}" type="presParOf" srcId="{3E06B09A-095E-314B-8672-F74E9FC08266}" destId="{B3CB0F79-EC1A-9D41-AEE3-B9FD2AAE217B}" srcOrd="5" destOrd="0" presId="urn:microsoft.com/office/officeart/2005/8/layout/vList2"/>
    <dgm:cxn modelId="{D4FCA431-665F-F743-B03E-88E3E3BAC086}" type="presParOf" srcId="{3E06B09A-095E-314B-8672-F74E9FC08266}" destId="{C0A836A8-3029-E84C-AC8A-D32FF3EF91F2}" srcOrd="6" destOrd="0" presId="urn:microsoft.com/office/officeart/2005/8/layout/vList2"/>
    <dgm:cxn modelId="{3C7E9C59-43B4-D343-B78C-58D04D5FCF94}" type="presParOf" srcId="{3E06B09A-095E-314B-8672-F74E9FC08266}" destId="{8E372999-52DE-F34E-8FF9-4734E21B9644}" srcOrd="7" destOrd="0" presId="urn:microsoft.com/office/officeart/2005/8/layout/vList2"/>
    <dgm:cxn modelId="{0D8A4616-04F4-164B-8256-3F6E3D1AA8DF}" type="presParOf" srcId="{3E06B09A-095E-314B-8672-F74E9FC08266}" destId="{0A9DF463-A330-BA49-978A-81EE393B85F0}" srcOrd="8"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D385902-23FE-4CB9-8219-02307BADE617}"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n-US"/>
        </a:p>
      </dgm:t>
    </dgm:pt>
    <dgm:pt modelId="{1F79D734-A869-4D5C-A659-E459DA976078}">
      <dgm:prSet phldrT="[Text]"/>
      <dgm:spPr/>
      <dgm:t>
        <a:bodyPr/>
        <a:lstStyle/>
        <a:p>
          <a:r>
            <a:rPr lang="en-US" dirty="0" smtClean="0"/>
            <a:t>Defaults</a:t>
          </a:r>
          <a:endParaRPr lang="en-US" dirty="0"/>
        </a:p>
      </dgm:t>
    </dgm:pt>
    <dgm:pt modelId="{F466FE9D-96F6-4555-BC80-9594FE7F9A2E}" type="parTrans" cxnId="{801EA400-9EB1-462F-A055-32F1DBFF4EBE}">
      <dgm:prSet/>
      <dgm:spPr/>
      <dgm:t>
        <a:bodyPr/>
        <a:lstStyle/>
        <a:p>
          <a:endParaRPr lang="en-US"/>
        </a:p>
      </dgm:t>
    </dgm:pt>
    <dgm:pt modelId="{0805CB24-C80E-47BD-93CB-FA4FDA1686CE}" type="sibTrans" cxnId="{801EA400-9EB1-462F-A055-32F1DBFF4EBE}">
      <dgm:prSet/>
      <dgm:spPr/>
      <dgm:t>
        <a:bodyPr/>
        <a:lstStyle/>
        <a:p>
          <a:endParaRPr lang="en-US"/>
        </a:p>
      </dgm:t>
    </dgm:pt>
    <dgm:pt modelId="{394A9F2F-052D-402C-99A3-0BC37D33E242}">
      <dgm:prSet phldrT="[Text]" custT="1"/>
      <dgm:spPr/>
      <dgm:t>
        <a:bodyPr/>
        <a:lstStyle/>
        <a:p>
          <a:r>
            <a:rPr lang="en-US" sz="2400" dirty="0" smtClean="0"/>
            <a:t>Localization </a:t>
          </a:r>
          <a:r>
            <a:rPr lang="en-US" sz="1400" dirty="0" smtClean="0"/>
            <a:t>(Optional)</a:t>
          </a:r>
          <a:endParaRPr lang="en-US" sz="1400" dirty="0"/>
        </a:p>
      </dgm:t>
    </dgm:pt>
    <dgm:pt modelId="{85BD64BF-0352-4EFA-B2CC-B94FF5B9419C}" type="parTrans" cxnId="{396C0AC8-23B7-4963-BA9B-FA777C678174}">
      <dgm:prSet/>
      <dgm:spPr/>
      <dgm:t>
        <a:bodyPr/>
        <a:lstStyle/>
        <a:p>
          <a:endParaRPr lang="en-US"/>
        </a:p>
      </dgm:t>
    </dgm:pt>
    <dgm:pt modelId="{0355F254-7BB5-48E6-9F0E-016D9E1CA114}" type="sibTrans" cxnId="{396C0AC8-23B7-4963-BA9B-FA777C678174}">
      <dgm:prSet/>
      <dgm:spPr/>
      <dgm:t>
        <a:bodyPr/>
        <a:lstStyle/>
        <a:p>
          <a:endParaRPr lang="en-US"/>
        </a:p>
      </dgm:t>
    </dgm:pt>
    <dgm:pt modelId="{1808B7BD-8F50-42D2-8811-9452CDF17D64}">
      <dgm:prSet phldrT="[Text]" custT="1"/>
      <dgm:spPr/>
      <dgm:t>
        <a:bodyPr/>
        <a:lstStyle/>
        <a:p>
          <a:r>
            <a:rPr lang="en-US" sz="2300" dirty="0" smtClean="0"/>
            <a:t>Web Map, Group, Group Items</a:t>
          </a:r>
          <a:endParaRPr lang="en-US" sz="1400" dirty="0"/>
        </a:p>
      </dgm:t>
    </dgm:pt>
    <dgm:pt modelId="{FCB2E31D-620D-44FC-A321-5B8DEDDA21D2}" type="parTrans" cxnId="{6A19E56C-A8CF-4678-A409-1D7110231C63}">
      <dgm:prSet/>
      <dgm:spPr/>
      <dgm:t>
        <a:bodyPr/>
        <a:lstStyle/>
        <a:p>
          <a:endParaRPr lang="en-US"/>
        </a:p>
      </dgm:t>
    </dgm:pt>
    <dgm:pt modelId="{D8BE9BB1-E5DE-4B0E-83D8-20017F6A6D71}" type="sibTrans" cxnId="{6A19E56C-A8CF-4678-A409-1D7110231C63}">
      <dgm:prSet/>
      <dgm:spPr/>
      <dgm:t>
        <a:bodyPr/>
        <a:lstStyle/>
        <a:p>
          <a:endParaRPr lang="en-US"/>
        </a:p>
      </dgm:t>
    </dgm:pt>
    <dgm:pt modelId="{9D849807-F8F3-4936-8992-01DAD53F12F5}">
      <dgm:prSet phldrT="[Text]" custT="1"/>
      <dgm:spPr/>
      <dgm:t>
        <a:bodyPr/>
        <a:lstStyle/>
        <a:p>
          <a:r>
            <a:rPr lang="en-US" sz="2400" dirty="0" smtClean="0"/>
            <a:t>Organization Settings </a:t>
          </a:r>
          <a:r>
            <a:rPr lang="en-US" sz="1400" dirty="0" smtClean="0"/>
            <a:t>(Optional)</a:t>
          </a:r>
          <a:endParaRPr lang="en-US" sz="1400" dirty="0"/>
        </a:p>
      </dgm:t>
    </dgm:pt>
    <dgm:pt modelId="{9495C28E-E364-455D-BF5A-0322047DD8A2}" type="parTrans" cxnId="{4D072D00-FBB5-4ECD-9125-280787CF3267}">
      <dgm:prSet/>
      <dgm:spPr/>
      <dgm:t>
        <a:bodyPr/>
        <a:lstStyle/>
        <a:p>
          <a:endParaRPr lang="en-US"/>
        </a:p>
      </dgm:t>
    </dgm:pt>
    <dgm:pt modelId="{67AF9A3D-20C3-44E5-BA56-31089F219795}" type="sibTrans" cxnId="{4D072D00-FBB5-4ECD-9125-280787CF3267}">
      <dgm:prSet/>
      <dgm:spPr/>
      <dgm:t>
        <a:bodyPr/>
        <a:lstStyle/>
        <a:p>
          <a:endParaRPr lang="en-US"/>
        </a:p>
      </dgm:t>
    </dgm:pt>
    <dgm:pt modelId="{A3868E54-0A19-4E6D-9168-4F7C5D7A329D}">
      <dgm:prSet phldrT="[Text]" custT="1"/>
      <dgm:spPr/>
      <dgm:t>
        <a:bodyPr/>
        <a:lstStyle/>
        <a:p>
          <a:r>
            <a:rPr lang="en-US" sz="2400" dirty="0" smtClean="0"/>
            <a:t>Configured Application </a:t>
          </a:r>
          <a:r>
            <a:rPr lang="en-US" sz="1400" dirty="0" smtClean="0"/>
            <a:t>(Optional)</a:t>
          </a:r>
          <a:endParaRPr lang="en-US" sz="1400" dirty="0"/>
        </a:p>
      </dgm:t>
    </dgm:pt>
    <dgm:pt modelId="{6B169614-5637-4108-BD60-A40F2EE478AA}" type="parTrans" cxnId="{3590F938-2974-43B3-8313-157DA85EC505}">
      <dgm:prSet/>
      <dgm:spPr/>
      <dgm:t>
        <a:bodyPr/>
        <a:lstStyle/>
        <a:p>
          <a:endParaRPr lang="en-US"/>
        </a:p>
      </dgm:t>
    </dgm:pt>
    <dgm:pt modelId="{C13CE62A-C624-4135-99FB-3D69835C595F}" type="sibTrans" cxnId="{3590F938-2974-43B3-8313-157DA85EC505}">
      <dgm:prSet/>
      <dgm:spPr/>
      <dgm:t>
        <a:bodyPr/>
        <a:lstStyle/>
        <a:p>
          <a:endParaRPr lang="en-US"/>
        </a:p>
      </dgm:t>
    </dgm:pt>
    <dgm:pt modelId="{1B1C32AA-5754-462C-AF18-3619C0AA8228}">
      <dgm:prSet phldrT="[Text]" custT="1"/>
      <dgm:spPr/>
      <dgm:t>
        <a:bodyPr/>
        <a:lstStyle/>
        <a:p>
          <a:r>
            <a:rPr lang="en-US" sz="2400" dirty="0" smtClean="0"/>
            <a:t>URL Parameters </a:t>
          </a:r>
          <a:r>
            <a:rPr lang="en-US" sz="1400" dirty="0" smtClean="0"/>
            <a:t>(Optional)</a:t>
          </a:r>
          <a:endParaRPr lang="en-US" sz="1400" dirty="0"/>
        </a:p>
      </dgm:t>
    </dgm:pt>
    <dgm:pt modelId="{75B77665-43F5-44D4-9AC9-2ABDB093F64A}" type="parTrans" cxnId="{65EF4727-20C6-472C-B158-55DADC356C53}">
      <dgm:prSet/>
      <dgm:spPr/>
      <dgm:t>
        <a:bodyPr/>
        <a:lstStyle/>
        <a:p>
          <a:endParaRPr lang="en-US"/>
        </a:p>
      </dgm:t>
    </dgm:pt>
    <dgm:pt modelId="{45CAACC7-BBAA-4394-B1CB-B2A7FF4BF0A6}" type="sibTrans" cxnId="{65EF4727-20C6-472C-B158-55DADC356C53}">
      <dgm:prSet/>
      <dgm:spPr/>
      <dgm:t>
        <a:bodyPr/>
        <a:lstStyle/>
        <a:p>
          <a:endParaRPr lang="en-US"/>
        </a:p>
      </dgm:t>
    </dgm:pt>
    <dgm:pt modelId="{9B4B5616-6B9C-438E-8600-5C2D06F5D37C}">
      <dgm:prSet phldrT="[Text]"/>
      <dgm:spPr/>
      <dgm:t>
        <a:bodyPr/>
        <a:lstStyle/>
        <a:p>
          <a:r>
            <a:rPr lang="en-US" dirty="0" smtClean="0"/>
            <a:t>?</a:t>
          </a:r>
          <a:r>
            <a:rPr lang="en-US" dirty="0" err="1" smtClean="0"/>
            <a:t>webmap</a:t>
          </a:r>
          <a:r>
            <a:rPr lang="en-US" dirty="0" smtClean="0"/>
            <a:t>=&lt;</a:t>
          </a:r>
          <a:r>
            <a:rPr lang="en-US" dirty="0" err="1" smtClean="0"/>
            <a:t>webmap</a:t>
          </a:r>
          <a:r>
            <a:rPr lang="en-US" dirty="0" smtClean="0"/>
            <a:t>&gt;</a:t>
          </a:r>
          <a:endParaRPr lang="en-US" dirty="0"/>
        </a:p>
      </dgm:t>
    </dgm:pt>
    <dgm:pt modelId="{91DEABB5-E129-45FD-A5F8-2020FC4276FE}" type="parTrans" cxnId="{3B555DAB-2BF1-4AA2-A9E1-054213F1D141}">
      <dgm:prSet/>
      <dgm:spPr/>
      <dgm:t>
        <a:bodyPr/>
        <a:lstStyle/>
        <a:p>
          <a:endParaRPr lang="en-US"/>
        </a:p>
      </dgm:t>
    </dgm:pt>
    <dgm:pt modelId="{49579C59-F8E5-46E8-8688-A3A727CD3D82}" type="sibTrans" cxnId="{3B555DAB-2BF1-4AA2-A9E1-054213F1D141}">
      <dgm:prSet/>
      <dgm:spPr/>
      <dgm:t>
        <a:bodyPr/>
        <a:lstStyle/>
        <a:p>
          <a:endParaRPr lang="en-US"/>
        </a:p>
      </dgm:t>
    </dgm:pt>
    <dgm:pt modelId="{DBF987D2-AE28-44CC-A3D2-8C9DA24B3298}">
      <dgm:prSet phldrT="[Text]"/>
      <dgm:spPr/>
      <dgm:t>
        <a:bodyPr/>
        <a:lstStyle/>
        <a:p>
          <a:r>
            <a:rPr lang="en-US" dirty="0" smtClean="0"/>
            <a:t>?</a:t>
          </a:r>
          <a:r>
            <a:rPr lang="en-US" dirty="0" err="1" smtClean="0"/>
            <a:t>appid</a:t>
          </a:r>
          <a:r>
            <a:rPr lang="en-US" dirty="0" smtClean="0"/>
            <a:t>=&lt;id&gt;</a:t>
          </a:r>
          <a:endParaRPr lang="en-US" dirty="0"/>
        </a:p>
      </dgm:t>
    </dgm:pt>
    <dgm:pt modelId="{D1197249-6A0C-4135-A8DD-38BE39B429E9}" type="parTrans" cxnId="{41A580FB-EC11-425F-9E54-418D47A8CBE3}">
      <dgm:prSet/>
      <dgm:spPr/>
      <dgm:t>
        <a:bodyPr/>
        <a:lstStyle/>
        <a:p>
          <a:endParaRPr lang="en-US"/>
        </a:p>
      </dgm:t>
    </dgm:pt>
    <dgm:pt modelId="{7DA5A745-2723-4D0F-BD14-87874D991F4B}" type="sibTrans" cxnId="{41A580FB-EC11-425F-9E54-418D47A8CBE3}">
      <dgm:prSet/>
      <dgm:spPr/>
      <dgm:t>
        <a:bodyPr/>
        <a:lstStyle/>
        <a:p>
          <a:endParaRPr lang="en-US"/>
        </a:p>
      </dgm:t>
    </dgm:pt>
    <dgm:pt modelId="{7B3E0020-AD57-4F83-B379-C64365581C45}">
      <dgm:prSet phldrT="[Text]"/>
      <dgm:spPr/>
      <dgm:t>
        <a:bodyPr/>
        <a:lstStyle/>
        <a:p>
          <a:r>
            <a:rPr lang="en-US" dirty="0" smtClean="0"/>
            <a:t>Geocoders, print tasks, geometry services</a:t>
          </a:r>
          <a:endParaRPr lang="en-US" dirty="0"/>
        </a:p>
      </dgm:t>
    </dgm:pt>
    <dgm:pt modelId="{214ACDE3-DE44-4047-98A9-C9B7879C1050}" type="parTrans" cxnId="{1594E122-F977-4845-8BBC-23080C9BF7D2}">
      <dgm:prSet/>
      <dgm:spPr/>
      <dgm:t>
        <a:bodyPr/>
        <a:lstStyle/>
        <a:p>
          <a:endParaRPr lang="en-US"/>
        </a:p>
      </dgm:t>
    </dgm:pt>
    <dgm:pt modelId="{FA06C504-1E70-4C5A-B024-8E6416AE8498}" type="sibTrans" cxnId="{1594E122-F977-4845-8BBC-23080C9BF7D2}">
      <dgm:prSet/>
      <dgm:spPr/>
      <dgm:t>
        <a:bodyPr/>
        <a:lstStyle/>
        <a:p>
          <a:endParaRPr lang="en-US"/>
        </a:p>
      </dgm:t>
    </dgm:pt>
    <dgm:pt modelId="{E8A2C278-3A0D-45A3-9337-8A64F6FED1B2}">
      <dgm:prSet phldrT="[Text]"/>
      <dgm:spPr/>
      <dgm:t>
        <a:bodyPr/>
        <a:lstStyle/>
        <a:p>
          <a:r>
            <a:rPr lang="en-US" dirty="0" smtClean="0"/>
            <a:t>Theme, proxy, custom settings for your app</a:t>
          </a:r>
          <a:endParaRPr lang="en-US" dirty="0"/>
        </a:p>
      </dgm:t>
    </dgm:pt>
    <dgm:pt modelId="{9A6F0072-AEDB-4EE8-A2A0-3A8D7D70D91F}" type="parTrans" cxnId="{AC205415-C8CC-48EC-83C9-BA82F0BE3647}">
      <dgm:prSet/>
      <dgm:spPr/>
      <dgm:t>
        <a:bodyPr/>
        <a:lstStyle/>
        <a:p>
          <a:endParaRPr lang="en-US"/>
        </a:p>
      </dgm:t>
    </dgm:pt>
    <dgm:pt modelId="{EBD75A03-171E-41F3-85B7-D1B7366A9F69}" type="sibTrans" cxnId="{AC205415-C8CC-48EC-83C9-BA82F0BE3647}">
      <dgm:prSet/>
      <dgm:spPr/>
      <dgm:t>
        <a:bodyPr/>
        <a:lstStyle/>
        <a:p>
          <a:endParaRPr lang="en-US"/>
        </a:p>
      </dgm:t>
    </dgm:pt>
    <dgm:pt modelId="{1FB780FB-996E-4EB9-8930-2F1A060EB2A9}" type="pres">
      <dgm:prSet presAssocID="{3D385902-23FE-4CB9-8219-02307BADE617}" presName="linear" presStyleCnt="0">
        <dgm:presLayoutVars>
          <dgm:animLvl val="lvl"/>
          <dgm:resizeHandles val="exact"/>
        </dgm:presLayoutVars>
      </dgm:prSet>
      <dgm:spPr/>
      <dgm:t>
        <a:bodyPr/>
        <a:lstStyle/>
        <a:p>
          <a:endParaRPr lang="en-US"/>
        </a:p>
      </dgm:t>
    </dgm:pt>
    <dgm:pt modelId="{AE4DB55C-02F8-4019-B993-6AA4F43CCEB4}" type="pres">
      <dgm:prSet presAssocID="{1F79D734-A869-4D5C-A659-E459DA976078}" presName="parentText" presStyleLbl="node1" presStyleIdx="0" presStyleCnt="6">
        <dgm:presLayoutVars>
          <dgm:chMax val="0"/>
          <dgm:bulletEnabled val="1"/>
        </dgm:presLayoutVars>
      </dgm:prSet>
      <dgm:spPr/>
      <dgm:t>
        <a:bodyPr/>
        <a:lstStyle/>
        <a:p>
          <a:endParaRPr lang="en-US"/>
        </a:p>
      </dgm:t>
    </dgm:pt>
    <dgm:pt modelId="{0A95A317-1074-4E73-AA9E-6B9D2D97A182}" type="pres">
      <dgm:prSet presAssocID="{1F79D734-A869-4D5C-A659-E459DA976078}" presName="childText" presStyleLbl="revTx" presStyleIdx="0" presStyleCnt="4">
        <dgm:presLayoutVars>
          <dgm:bulletEnabled val="1"/>
        </dgm:presLayoutVars>
      </dgm:prSet>
      <dgm:spPr/>
      <dgm:t>
        <a:bodyPr/>
        <a:lstStyle/>
        <a:p>
          <a:endParaRPr lang="en-US"/>
        </a:p>
      </dgm:t>
    </dgm:pt>
    <dgm:pt modelId="{403C6FC0-E747-4B39-8585-38BC757B3FDF}" type="pres">
      <dgm:prSet presAssocID="{394A9F2F-052D-402C-99A3-0BC37D33E242}" presName="parentText" presStyleLbl="node1" presStyleIdx="1" presStyleCnt="6">
        <dgm:presLayoutVars>
          <dgm:chMax val="0"/>
          <dgm:bulletEnabled val="1"/>
        </dgm:presLayoutVars>
      </dgm:prSet>
      <dgm:spPr/>
      <dgm:t>
        <a:bodyPr/>
        <a:lstStyle/>
        <a:p>
          <a:endParaRPr lang="en-US"/>
        </a:p>
      </dgm:t>
    </dgm:pt>
    <dgm:pt modelId="{92FD6DDE-111D-4223-B99D-680F79242433}" type="pres">
      <dgm:prSet presAssocID="{0355F254-7BB5-48E6-9F0E-016D9E1CA114}" presName="spacer" presStyleCnt="0"/>
      <dgm:spPr/>
    </dgm:pt>
    <dgm:pt modelId="{378CF28B-C457-45EE-BD60-00FE64926E64}" type="pres">
      <dgm:prSet presAssocID="{1808B7BD-8F50-42D2-8811-9452CDF17D64}" presName="parentText" presStyleLbl="node1" presStyleIdx="2" presStyleCnt="6">
        <dgm:presLayoutVars>
          <dgm:chMax val="0"/>
          <dgm:bulletEnabled val="1"/>
        </dgm:presLayoutVars>
      </dgm:prSet>
      <dgm:spPr/>
      <dgm:t>
        <a:bodyPr/>
        <a:lstStyle/>
        <a:p>
          <a:endParaRPr lang="en-US"/>
        </a:p>
      </dgm:t>
    </dgm:pt>
    <dgm:pt modelId="{EAE9F8CB-C762-435F-9BF8-387094F396B1}" type="pres">
      <dgm:prSet presAssocID="{D8BE9BB1-E5DE-4B0E-83D8-20017F6A6D71}" presName="spacer" presStyleCnt="0"/>
      <dgm:spPr/>
    </dgm:pt>
    <dgm:pt modelId="{28E9338A-79BF-4524-B36A-6DD23098A0E4}" type="pres">
      <dgm:prSet presAssocID="{9D849807-F8F3-4936-8992-01DAD53F12F5}" presName="parentText" presStyleLbl="node1" presStyleIdx="3" presStyleCnt="6">
        <dgm:presLayoutVars>
          <dgm:chMax val="0"/>
          <dgm:bulletEnabled val="1"/>
        </dgm:presLayoutVars>
      </dgm:prSet>
      <dgm:spPr/>
      <dgm:t>
        <a:bodyPr/>
        <a:lstStyle/>
        <a:p>
          <a:endParaRPr lang="en-US"/>
        </a:p>
      </dgm:t>
    </dgm:pt>
    <dgm:pt modelId="{769EE456-8518-44FA-91EE-3F98EDEB7683}" type="pres">
      <dgm:prSet presAssocID="{9D849807-F8F3-4936-8992-01DAD53F12F5}" presName="childText" presStyleLbl="revTx" presStyleIdx="1" presStyleCnt="4">
        <dgm:presLayoutVars>
          <dgm:bulletEnabled val="1"/>
        </dgm:presLayoutVars>
      </dgm:prSet>
      <dgm:spPr/>
      <dgm:t>
        <a:bodyPr/>
        <a:lstStyle/>
        <a:p>
          <a:endParaRPr lang="en-US"/>
        </a:p>
      </dgm:t>
    </dgm:pt>
    <dgm:pt modelId="{8E035FCE-C21D-4BCD-82B9-8C663EB4D5A0}" type="pres">
      <dgm:prSet presAssocID="{A3868E54-0A19-4E6D-9168-4F7C5D7A329D}" presName="parentText" presStyleLbl="node1" presStyleIdx="4" presStyleCnt="6">
        <dgm:presLayoutVars>
          <dgm:chMax val="0"/>
          <dgm:bulletEnabled val="1"/>
        </dgm:presLayoutVars>
      </dgm:prSet>
      <dgm:spPr/>
      <dgm:t>
        <a:bodyPr/>
        <a:lstStyle/>
        <a:p>
          <a:endParaRPr lang="en-US"/>
        </a:p>
      </dgm:t>
    </dgm:pt>
    <dgm:pt modelId="{AA18387F-C24F-4E7B-8024-B4A79403E3D3}" type="pres">
      <dgm:prSet presAssocID="{A3868E54-0A19-4E6D-9168-4F7C5D7A329D}" presName="childText" presStyleLbl="revTx" presStyleIdx="2" presStyleCnt="4">
        <dgm:presLayoutVars>
          <dgm:bulletEnabled val="1"/>
        </dgm:presLayoutVars>
      </dgm:prSet>
      <dgm:spPr/>
      <dgm:t>
        <a:bodyPr/>
        <a:lstStyle/>
        <a:p>
          <a:endParaRPr lang="en-US"/>
        </a:p>
      </dgm:t>
    </dgm:pt>
    <dgm:pt modelId="{410730A1-2286-4FD6-9746-9D30F32FCC1D}" type="pres">
      <dgm:prSet presAssocID="{1B1C32AA-5754-462C-AF18-3619C0AA8228}" presName="parentText" presStyleLbl="node1" presStyleIdx="5" presStyleCnt="6">
        <dgm:presLayoutVars>
          <dgm:chMax val="0"/>
          <dgm:bulletEnabled val="1"/>
        </dgm:presLayoutVars>
      </dgm:prSet>
      <dgm:spPr/>
      <dgm:t>
        <a:bodyPr/>
        <a:lstStyle/>
        <a:p>
          <a:endParaRPr lang="en-US"/>
        </a:p>
      </dgm:t>
    </dgm:pt>
    <dgm:pt modelId="{66EC8F5A-D839-4DD3-8BEA-5FF7D2130905}" type="pres">
      <dgm:prSet presAssocID="{1B1C32AA-5754-462C-AF18-3619C0AA8228}" presName="childText" presStyleLbl="revTx" presStyleIdx="3" presStyleCnt="4">
        <dgm:presLayoutVars>
          <dgm:bulletEnabled val="1"/>
        </dgm:presLayoutVars>
      </dgm:prSet>
      <dgm:spPr/>
      <dgm:t>
        <a:bodyPr/>
        <a:lstStyle/>
        <a:p>
          <a:endParaRPr lang="en-US"/>
        </a:p>
      </dgm:t>
    </dgm:pt>
  </dgm:ptLst>
  <dgm:cxnLst>
    <dgm:cxn modelId="{50BAACF0-70C7-2C44-9E49-15C4DB9FD7BA}" type="presOf" srcId="{1F79D734-A869-4D5C-A659-E459DA976078}" destId="{AE4DB55C-02F8-4019-B993-6AA4F43CCEB4}" srcOrd="0" destOrd="0" presId="urn:microsoft.com/office/officeart/2005/8/layout/vList2"/>
    <dgm:cxn modelId="{65EF4727-20C6-472C-B158-55DADC356C53}" srcId="{3D385902-23FE-4CB9-8219-02307BADE617}" destId="{1B1C32AA-5754-462C-AF18-3619C0AA8228}" srcOrd="5" destOrd="0" parTransId="{75B77665-43F5-44D4-9AC9-2ABDB093F64A}" sibTransId="{45CAACC7-BBAA-4394-B1CB-B2A7FF4BF0A6}"/>
    <dgm:cxn modelId="{41A580FB-EC11-425F-9E54-418D47A8CBE3}" srcId="{A3868E54-0A19-4E6D-9168-4F7C5D7A329D}" destId="{DBF987D2-AE28-44CC-A3D2-8C9DA24B3298}" srcOrd="0" destOrd="0" parTransId="{D1197249-6A0C-4135-A8DD-38BE39B429E9}" sibTransId="{7DA5A745-2723-4D0F-BD14-87874D991F4B}"/>
    <dgm:cxn modelId="{B4CB8681-6B6F-CD43-BD21-E67D83DDF1D4}" type="presOf" srcId="{3D385902-23FE-4CB9-8219-02307BADE617}" destId="{1FB780FB-996E-4EB9-8930-2F1A060EB2A9}" srcOrd="0" destOrd="0" presId="urn:microsoft.com/office/officeart/2005/8/layout/vList2"/>
    <dgm:cxn modelId="{1594E122-F977-4845-8BBC-23080C9BF7D2}" srcId="{9D849807-F8F3-4936-8992-01DAD53F12F5}" destId="{7B3E0020-AD57-4F83-B379-C64365581C45}" srcOrd="0" destOrd="0" parTransId="{214ACDE3-DE44-4047-98A9-C9B7879C1050}" sibTransId="{FA06C504-1E70-4C5A-B024-8E6416AE8498}"/>
    <dgm:cxn modelId="{F91B391E-9640-0E4D-80AE-178B7D1D4A53}" type="presOf" srcId="{7B3E0020-AD57-4F83-B379-C64365581C45}" destId="{769EE456-8518-44FA-91EE-3F98EDEB7683}" srcOrd="0" destOrd="0" presId="urn:microsoft.com/office/officeart/2005/8/layout/vList2"/>
    <dgm:cxn modelId="{4D072D00-FBB5-4ECD-9125-280787CF3267}" srcId="{3D385902-23FE-4CB9-8219-02307BADE617}" destId="{9D849807-F8F3-4936-8992-01DAD53F12F5}" srcOrd="3" destOrd="0" parTransId="{9495C28E-E364-455D-BF5A-0322047DD8A2}" sibTransId="{67AF9A3D-20C3-44E5-BA56-31089F219795}"/>
    <dgm:cxn modelId="{3590F938-2974-43B3-8313-157DA85EC505}" srcId="{3D385902-23FE-4CB9-8219-02307BADE617}" destId="{A3868E54-0A19-4E6D-9168-4F7C5D7A329D}" srcOrd="4" destOrd="0" parTransId="{6B169614-5637-4108-BD60-A40F2EE478AA}" sibTransId="{C13CE62A-C624-4135-99FB-3D69835C595F}"/>
    <dgm:cxn modelId="{B2982907-008B-2E44-8900-C5598C02CE19}" type="presOf" srcId="{394A9F2F-052D-402C-99A3-0BC37D33E242}" destId="{403C6FC0-E747-4B39-8585-38BC757B3FDF}" srcOrd="0" destOrd="0" presId="urn:microsoft.com/office/officeart/2005/8/layout/vList2"/>
    <dgm:cxn modelId="{F4D6F181-44E3-FF47-B77B-E3718982B469}" type="presOf" srcId="{1B1C32AA-5754-462C-AF18-3619C0AA8228}" destId="{410730A1-2286-4FD6-9746-9D30F32FCC1D}" srcOrd="0" destOrd="0" presId="urn:microsoft.com/office/officeart/2005/8/layout/vList2"/>
    <dgm:cxn modelId="{FC4BF71E-2FE0-734F-94D2-7336BD8F5686}" type="presOf" srcId="{9B4B5616-6B9C-438E-8600-5C2D06F5D37C}" destId="{66EC8F5A-D839-4DD3-8BEA-5FF7D2130905}" srcOrd="0" destOrd="0" presId="urn:microsoft.com/office/officeart/2005/8/layout/vList2"/>
    <dgm:cxn modelId="{801EA400-9EB1-462F-A055-32F1DBFF4EBE}" srcId="{3D385902-23FE-4CB9-8219-02307BADE617}" destId="{1F79D734-A869-4D5C-A659-E459DA976078}" srcOrd="0" destOrd="0" parTransId="{F466FE9D-96F6-4555-BC80-9594FE7F9A2E}" sibTransId="{0805CB24-C80E-47BD-93CB-FA4FDA1686CE}"/>
    <dgm:cxn modelId="{6A19E56C-A8CF-4678-A409-1D7110231C63}" srcId="{3D385902-23FE-4CB9-8219-02307BADE617}" destId="{1808B7BD-8F50-42D2-8811-9452CDF17D64}" srcOrd="2" destOrd="0" parTransId="{FCB2E31D-620D-44FC-A321-5B8DEDDA21D2}" sibTransId="{D8BE9BB1-E5DE-4B0E-83D8-20017F6A6D71}"/>
    <dgm:cxn modelId="{AC205415-C8CC-48EC-83C9-BA82F0BE3647}" srcId="{1F79D734-A869-4D5C-A659-E459DA976078}" destId="{E8A2C278-3A0D-45A3-9337-8A64F6FED1B2}" srcOrd="0" destOrd="0" parTransId="{9A6F0072-AEDB-4EE8-A2A0-3A8D7D70D91F}" sibTransId="{EBD75A03-171E-41F3-85B7-D1B7366A9F69}"/>
    <dgm:cxn modelId="{241C424A-F88C-B947-AC78-D0F7E7CBCB60}" type="presOf" srcId="{A3868E54-0A19-4E6D-9168-4F7C5D7A329D}" destId="{8E035FCE-C21D-4BCD-82B9-8C663EB4D5A0}" srcOrd="0" destOrd="0" presId="urn:microsoft.com/office/officeart/2005/8/layout/vList2"/>
    <dgm:cxn modelId="{3B555DAB-2BF1-4AA2-A9E1-054213F1D141}" srcId="{1B1C32AA-5754-462C-AF18-3619C0AA8228}" destId="{9B4B5616-6B9C-438E-8600-5C2D06F5D37C}" srcOrd="0" destOrd="0" parTransId="{91DEABB5-E129-45FD-A5F8-2020FC4276FE}" sibTransId="{49579C59-F8E5-46E8-8688-A3A727CD3D82}"/>
    <dgm:cxn modelId="{396C0AC8-23B7-4963-BA9B-FA777C678174}" srcId="{3D385902-23FE-4CB9-8219-02307BADE617}" destId="{394A9F2F-052D-402C-99A3-0BC37D33E242}" srcOrd="1" destOrd="0" parTransId="{85BD64BF-0352-4EFA-B2CC-B94FF5B9419C}" sibTransId="{0355F254-7BB5-48E6-9F0E-016D9E1CA114}"/>
    <dgm:cxn modelId="{300C22AD-31DE-C947-92E9-A43CD827CC45}" type="presOf" srcId="{DBF987D2-AE28-44CC-A3D2-8C9DA24B3298}" destId="{AA18387F-C24F-4E7B-8024-B4A79403E3D3}" srcOrd="0" destOrd="0" presId="urn:microsoft.com/office/officeart/2005/8/layout/vList2"/>
    <dgm:cxn modelId="{14C12BBF-35F1-8343-A5C9-FA0B84DC2ED1}" type="presOf" srcId="{1808B7BD-8F50-42D2-8811-9452CDF17D64}" destId="{378CF28B-C457-45EE-BD60-00FE64926E64}" srcOrd="0" destOrd="0" presId="urn:microsoft.com/office/officeart/2005/8/layout/vList2"/>
    <dgm:cxn modelId="{D2D1DD7A-B486-FF48-AFC9-AAA0D2542E85}" type="presOf" srcId="{E8A2C278-3A0D-45A3-9337-8A64F6FED1B2}" destId="{0A95A317-1074-4E73-AA9E-6B9D2D97A182}" srcOrd="0" destOrd="0" presId="urn:microsoft.com/office/officeart/2005/8/layout/vList2"/>
    <dgm:cxn modelId="{7CBD6405-632E-6842-9DE6-D0AEF0ADC04D}" type="presOf" srcId="{9D849807-F8F3-4936-8992-01DAD53F12F5}" destId="{28E9338A-79BF-4524-B36A-6DD23098A0E4}" srcOrd="0" destOrd="0" presId="urn:microsoft.com/office/officeart/2005/8/layout/vList2"/>
    <dgm:cxn modelId="{758D8821-537C-6A43-B3B3-543FCC9692E8}" type="presParOf" srcId="{1FB780FB-996E-4EB9-8930-2F1A060EB2A9}" destId="{AE4DB55C-02F8-4019-B993-6AA4F43CCEB4}" srcOrd="0" destOrd="0" presId="urn:microsoft.com/office/officeart/2005/8/layout/vList2"/>
    <dgm:cxn modelId="{A1BB88CC-2A0F-4045-9952-0AB17AF83401}" type="presParOf" srcId="{1FB780FB-996E-4EB9-8930-2F1A060EB2A9}" destId="{0A95A317-1074-4E73-AA9E-6B9D2D97A182}" srcOrd="1" destOrd="0" presId="urn:microsoft.com/office/officeart/2005/8/layout/vList2"/>
    <dgm:cxn modelId="{165921D8-5532-B448-925F-CCC52CCA9CD9}" type="presParOf" srcId="{1FB780FB-996E-4EB9-8930-2F1A060EB2A9}" destId="{403C6FC0-E747-4B39-8585-38BC757B3FDF}" srcOrd="2" destOrd="0" presId="urn:microsoft.com/office/officeart/2005/8/layout/vList2"/>
    <dgm:cxn modelId="{557F5E3D-7893-2E4A-8B27-554C984DC3BD}" type="presParOf" srcId="{1FB780FB-996E-4EB9-8930-2F1A060EB2A9}" destId="{92FD6DDE-111D-4223-B99D-680F79242433}" srcOrd="3" destOrd="0" presId="urn:microsoft.com/office/officeart/2005/8/layout/vList2"/>
    <dgm:cxn modelId="{1127B869-F6BB-8048-8383-E4DD7CC6E897}" type="presParOf" srcId="{1FB780FB-996E-4EB9-8930-2F1A060EB2A9}" destId="{378CF28B-C457-45EE-BD60-00FE64926E64}" srcOrd="4" destOrd="0" presId="urn:microsoft.com/office/officeart/2005/8/layout/vList2"/>
    <dgm:cxn modelId="{0A73B189-7721-C644-806A-0A51441EFF92}" type="presParOf" srcId="{1FB780FB-996E-4EB9-8930-2F1A060EB2A9}" destId="{EAE9F8CB-C762-435F-9BF8-387094F396B1}" srcOrd="5" destOrd="0" presId="urn:microsoft.com/office/officeart/2005/8/layout/vList2"/>
    <dgm:cxn modelId="{C227CBFE-C37C-1C44-ABF1-DFBB84D8087C}" type="presParOf" srcId="{1FB780FB-996E-4EB9-8930-2F1A060EB2A9}" destId="{28E9338A-79BF-4524-B36A-6DD23098A0E4}" srcOrd="6" destOrd="0" presId="urn:microsoft.com/office/officeart/2005/8/layout/vList2"/>
    <dgm:cxn modelId="{5F88E04B-9E3D-844C-8B6C-71FDB01022E2}" type="presParOf" srcId="{1FB780FB-996E-4EB9-8930-2F1A060EB2A9}" destId="{769EE456-8518-44FA-91EE-3F98EDEB7683}" srcOrd="7" destOrd="0" presId="urn:microsoft.com/office/officeart/2005/8/layout/vList2"/>
    <dgm:cxn modelId="{3119F680-0C60-5745-8226-E3E71315C7A1}" type="presParOf" srcId="{1FB780FB-996E-4EB9-8930-2F1A060EB2A9}" destId="{8E035FCE-C21D-4BCD-82B9-8C663EB4D5A0}" srcOrd="8" destOrd="0" presId="urn:microsoft.com/office/officeart/2005/8/layout/vList2"/>
    <dgm:cxn modelId="{A7825D47-76D6-304D-B3D5-42BC46D06FB7}" type="presParOf" srcId="{1FB780FB-996E-4EB9-8930-2F1A060EB2A9}" destId="{AA18387F-C24F-4E7B-8024-B4A79403E3D3}" srcOrd="9" destOrd="0" presId="urn:microsoft.com/office/officeart/2005/8/layout/vList2"/>
    <dgm:cxn modelId="{282D7B11-5A4A-5A48-81EF-03A9C74C1E8C}" type="presParOf" srcId="{1FB780FB-996E-4EB9-8930-2F1A060EB2A9}" destId="{410730A1-2286-4FD6-9746-9D30F32FCC1D}" srcOrd="10" destOrd="0" presId="urn:microsoft.com/office/officeart/2005/8/layout/vList2"/>
    <dgm:cxn modelId="{CF32CD49-270B-E440-8B3F-66396452B720}" type="presParOf" srcId="{1FB780FB-996E-4EB9-8930-2F1A060EB2A9}" destId="{66EC8F5A-D839-4DD3-8BEA-5FF7D2130905}" srcOrd="11"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8E54ECB-9517-A345-A1A6-FCB13B1D9F7A}" type="doc">
      <dgm:prSet loTypeId="urn:microsoft.com/office/officeart/2005/8/layout/process1" loCatId="" qsTypeId="urn:microsoft.com/office/officeart/2005/8/quickstyle/simple1" qsCatId="simple" csTypeId="urn:microsoft.com/office/officeart/2005/8/colors/colorful5" csCatId="colorful" phldr="1"/>
      <dgm:spPr/>
    </dgm:pt>
    <dgm:pt modelId="{2AA78337-0235-DA48-A96D-081D3368F6BF}">
      <dgm:prSet phldrT="[Text]"/>
      <dgm:spPr/>
      <dgm:t>
        <a:bodyPr/>
        <a:lstStyle/>
        <a:p>
          <a:r>
            <a:rPr lang="en-US" dirty="0" smtClean="0"/>
            <a:t>Items</a:t>
          </a:r>
          <a:endParaRPr lang="en-US" dirty="0"/>
        </a:p>
      </dgm:t>
    </dgm:pt>
    <dgm:pt modelId="{A56974B8-1563-7646-8C32-4074AC3B63D2}" type="parTrans" cxnId="{C74DFA76-8D69-DE40-BEDA-DA28A336032D}">
      <dgm:prSet/>
      <dgm:spPr/>
      <dgm:t>
        <a:bodyPr/>
        <a:lstStyle/>
        <a:p>
          <a:endParaRPr lang="en-US"/>
        </a:p>
      </dgm:t>
    </dgm:pt>
    <dgm:pt modelId="{CE562522-21D6-B040-843A-26C246D957D9}" type="sibTrans" cxnId="{C74DFA76-8D69-DE40-BEDA-DA28A336032D}">
      <dgm:prSet/>
      <dgm:spPr/>
      <dgm:t>
        <a:bodyPr/>
        <a:lstStyle/>
        <a:p>
          <a:endParaRPr lang="en-US"/>
        </a:p>
      </dgm:t>
    </dgm:pt>
    <dgm:pt modelId="{ACED6185-D1EA-E841-94D0-FA658C08E905}">
      <dgm:prSet/>
      <dgm:spPr/>
      <dgm:t>
        <a:bodyPr/>
        <a:lstStyle/>
        <a:p>
          <a:r>
            <a:rPr lang="en-US" dirty="0" smtClean="0"/>
            <a:t>Authentication</a:t>
          </a:r>
          <a:endParaRPr lang="en-US" dirty="0"/>
        </a:p>
      </dgm:t>
    </dgm:pt>
    <dgm:pt modelId="{7D12F082-A350-9E4C-858E-2675761D3CDB}" type="parTrans" cxnId="{C134308A-BB0C-6140-BA41-EC9027CDB4C9}">
      <dgm:prSet/>
      <dgm:spPr/>
      <dgm:t>
        <a:bodyPr/>
        <a:lstStyle/>
        <a:p>
          <a:endParaRPr lang="en-US"/>
        </a:p>
      </dgm:t>
    </dgm:pt>
    <dgm:pt modelId="{2FCDBDCD-D88E-E343-B9C1-7FBF0C85508B}" type="sibTrans" cxnId="{C134308A-BB0C-6140-BA41-EC9027CDB4C9}">
      <dgm:prSet/>
      <dgm:spPr/>
      <dgm:t>
        <a:bodyPr/>
        <a:lstStyle/>
        <a:p>
          <a:endParaRPr lang="en-US"/>
        </a:p>
      </dgm:t>
    </dgm:pt>
    <dgm:pt modelId="{084BD119-9D83-0C42-AF16-BF9B1F0889B2}">
      <dgm:prSet/>
      <dgm:spPr/>
      <dgm:t>
        <a:bodyPr/>
        <a:lstStyle/>
        <a:p>
          <a:r>
            <a:rPr lang="en-US" dirty="0" smtClean="0"/>
            <a:t>Dependencies</a:t>
          </a:r>
          <a:endParaRPr lang="en-US" dirty="0"/>
        </a:p>
      </dgm:t>
    </dgm:pt>
    <dgm:pt modelId="{D587217C-2A83-1548-883E-2EFBFF3AE070}" type="parTrans" cxnId="{22E7E96A-6AB8-7C47-BDD1-2F89B7BB9ED5}">
      <dgm:prSet/>
      <dgm:spPr/>
      <dgm:t>
        <a:bodyPr/>
        <a:lstStyle/>
        <a:p>
          <a:endParaRPr lang="en-US"/>
        </a:p>
      </dgm:t>
    </dgm:pt>
    <dgm:pt modelId="{462AB36D-E1B3-6147-AFCB-A2C449E5C2DB}" type="sibTrans" cxnId="{22E7E96A-6AB8-7C47-BDD1-2F89B7BB9ED5}">
      <dgm:prSet/>
      <dgm:spPr/>
      <dgm:t>
        <a:bodyPr/>
        <a:lstStyle/>
        <a:p>
          <a:endParaRPr lang="en-US"/>
        </a:p>
      </dgm:t>
    </dgm:pt>
    <dgm:pt modelId="{91D3E728-E422-1849-B6A1-54C1499177B7}">
      <dgm:prSet/>
      <dgm:spPr/>
      <dgm:t>
        <a:bodyPr/>
        <a:lstStyle/>
        <a:p>
          <a:r>
            <a:rPr lang="en-US" dirty="0" smtClean="0"/>
            <a:t>I18n</a:t>
          </a:r>
          <a:endParaRPr lang="en-US" dirty="0"/>
        </a:p>
      </dgm:t>
    </dgm:pt>
    <dgm:pt modelId="{856C4676-3ACD-B24A-B525-993221C31617}" type="parTrans" cxnId="{0A845884-B5DF-1240-A6AE-576EE1B8E40A}">
      <dgm:prSet/>
      <dgm:spPr/>
      <dgm:t>
        <a:bodyPr/>
        <a:lstStyle/>
        <a:p>
          <a:endParaRPr lang="en-US"/>
        </a:p>
      </dgm:t>
    </dgm:pt>
    <dgm:pt modelId="{6E9AC3B4-6912-A04A-88FE-6095BBE0C70A}" type="sibTrans" cxnId="{0A845884-B5DF-1240-A6AE-576EE1B8E40A}">
      <dgm:prSet/>
      <dgm:spPr/>
      <dgm:t>
        <a:bodyPr/>
        <a:lstStyle/>
        <a:p>
          <a:endParaRPr lang="en-US"/>
        </a:p>
      </dgm:t>
    </dgm:pt>
    <dgm:pt modelId="{A7B02B15-D9C1-2745-9F3A-A4C4B7AF1050}">
      <dgm:prSet/>
      <dgm:spPr/>
      <dgm:t>
        <a:bodyPr/>
        <a:lstStyle/>
        <a:p>
          <a:r>
            <a:rPr lang="en-US" dirty="0" smtClean="0"/>
            <a:t>Application Values</a:t>
          </a:r>
          <a:endParaRPr lang="en-US" dirty="0"/>
        </a:p>
      </dgm:t>
    </dgm:pt>
    <dgm:pt modelId="{C20502A7-32D7-D541-8A28-6D63BDE543D6}" type="parTrans" cxnId="{D58EEAFF-9ACA-7049-A855-4A91790746CB}">
      <dgm:prSet/>
      <dgm:spPr/>
      <dgm:t>
        <a:bodyPr/>
        <a:lstStyle/>
        <a:p>
          <a:endParaRPr lang="en-US"/>
        </a:p>
      </dgm:t>
    </dgm:pt>
    <dgm:pt modelId="{0FE0E021-A145-D74C-8148-0E4BFE4EC653}" type="sibTrans" cxnId="{D58EEAFF-9ACA-7049-A855-4A91790746CB}">
      <dgm:prSet/>
      <dgm:spPr/>
      <dgm:t>
        <a:bodyPr/>
        <a:lstStyle/>
        <a:p>
          <a:endParaRPr lang="en-US"/>
        </a:p>
      </dgm:t>
    </dgm:pt>
    <dgm:pt modelId="{B26318ED-3C47-5C4D-BD56-61C084BE69A2}">
      <dgm:prSet/>
      <dgm:spPr/>
      <dgm:t>
        <a:bodyPr/>
        <a:lstStyle/>
        <a:p>
          <a:r>
            <a:rPr lang="en-US" dirty="0" smtClean="0"/>
            <a:t>Create Portal</a:t>
          </a:r>
          <a:endParaRPr lang="en-US" dirty="0"/>
        </a:p>
      </dgm:t>
    </dgm:pt>
    <dgm:pt modelId="{A8A0C006-2C7A-9142-B715-6EDD0A1DF2EC}" type="parTrans" cxnId="{52249541-3D56-2446-9AC2-07CCF5BE9B54}">
      <dgm:prSet/>
      <dgm:spPr/>
      <dgm:t>
        <a:bodyPr/>
        <a:lstStyle/>
        <a:p>
          <a:endParaRPr lang="en-US"/>
        </a:p>
      </dgm:t>
    </dgm:pt>
    <dgm:pt modelId="{C3697F98-0013-E14A-BECA-517511B24A38}" type="sibTrans" cxnId="{52249541-3D56-2446-9AC2-07CCF5BE9B54}">
      <dgm:prSet/>
      <dgm:spPr/>
      <dgm:t>
        <a:bodyPr/>
        <a:lstStyle/>
        <a:p>
          <a:endParaRPr lang="en-US"/>
        </a:p>
      </dgm:t>
    </dgm:pt>
    <dgm:pt modelId="{BA40BBC7-D7D6-A24F-B210-1CD6732D8D1B}">
      <dgm:prSet/>
      <dgm:spPr/>
      <dgm:t>
        <a:bodyPr/>
        <a:lstStyle/>
        <a:p>
          <a:r>
            <a:rPr lang="en-US" dirty="0" smtClean="0"/>
            <a:t>Org Settings</a:t>
          </a:r>
          <a:endParaRPr lang="en-US" dirty="0"/>
        </a:p>
      </dgm:t>
    </dgm:pt>
    <dgm:pt modelId="{1324E05F-B49B-D24E-BBA8-BA1DED0A8A71}" type="parTrans" cxnId="{EAF10B6B-3FAD-9243-8945-F96B057BA58C}">
      <dgm:prSet/>
      <dgm:spPr/>
      <dgm:t>
        <a:bodyPr/>
        <a:lstStyle/>
        <a:p>
          <a:endParaRPr lang="en-US"/>
        </a:p>
      </dgm:t>
    </dgm:pt>
    <dgm:pt modelId="{B8EA4B0F-88C7-3046-BE87-706644201484}" type="sibTrans" cxnId="{EAF10B6B-3FAD-9243-8945-F96B057BA58C}">
      <dgm:prSet/>
      <dgm:spPr/>
      <dgm:t>
        <a:bodyPr/>
        <a:lstStyle/>
        <a:p>
          <a:endParaRPr lang="en-US"/>
        </a:p>
      </dgm:t>
    </dgm:pt>
    <dgm:pt modelId="{7AFDDD02-3AFE-1A4B-9E5A-D244AD099772}">
      <dgm:prSet phldrT="[Text]"/>
      <dgm:spPr/>
      <dgm:t>
        <a:bodyPr/>
        <a:lstStyle/>
        <a:p>
          <a:r>
            <a:rPr lang="en-US" dirty="0" err="1" smtClean="0"/>
            <a:t>Webmap</a:t>
          </a:r>
          <a:r>
            <a:rPr lang="en-US" dirty="0" smtClean="0"/>
            <a:t> Item</a:t>
          </a:r>
        </a:p>
      </dgm:t>
    </dgm:pt>
    <dgm:pt modelId="{305B4CA5-14B4-0F40-AC42-F032DAEC1870}" type="parTrans" cxnId="{D140C763-745F-3240-9892-6C34179C69BE}">
      <dgm:prSet/>
      <dgm:spPr/>
      <dgm:t>
        <a:bodyPr/>
        <a:lstStyle/>
        <a:p>
          <a:endParaRPr lang="en-US"/>
        </a:p>
      </dgm:t>
    </dgm:pt>
    <dgm:pt modelId="{D6A1AD1D-8F9E-3544-8B9A-F91B5F3454B5}" type="sibTrans" cxnId="{D140C763-745F-3240-9892-6C34179C69BE}">
      <dgm:prSet/>
      <dgm:spPr/>
      <dgm:t>
        <a:bodyPr/>
        <a:lstStyle/>
        <a:p>
          <a:endParaRPr lang="en-US"/>
        </a:p>
      </dgm:t>
    </dgm:pt>
    <dgm:pt modelId="{D741E95A-2069-9E49-9C00-8EC221C62545}">
      <dgm:prSet/>
      <dgm:spPr/>
      <dgm:t>
        <a:bodyPr/>
        <a:lstStyle/>
        <a:p>
          <a:r>
            <a:rPr lang="en-US" dirty="0" smtClean="0"/>
            <a:t>Group Info</a:t>
          </a:r>
          <a:endParaRPr lang="en-US" dirty="0"/>
        </a:p>
      </dgm:t>
    </dgm:pt>
    <dgm:pt modelId="{58B7CA81-747D-B746-8E7B-A5AD757BF59E}" type="parTrans" cxnId="{10B26848-1A59-5342-9516-046AB0BBA0DE}">
      <dgm:prSet/>
      <dgm:spPr/>
      <dgm:t>
        <a:bodyPr/>
        <a:lstStyle/>
        <a:p>
          <a:endParaRPr lang="en-US"/>
        </a:p>
      </dgm:t>
    </dgm:pt>
    <dgm:pt modelId="{BD66332A-6343-6A45-A9FF-46B266778924}" type="sibTrans" cxnId="{10B26848-1A59-5342-9516-046AB0BBA0DE}">
      <dgm:prSet/>
      <dgm:spPr/>
      <dgm:t>
        <a:bodyPr/>
        <a:lstStyle/>
        <a:p>
          <a:endParaRPr lang="en-US"/>
        </a:p>
      </dgm:t>
    </dgm:pt>
    <dgm:pt modelId="{329A3AF0-D1E6-EB41-AF92-D51A1EDCE4A8}">
      <dgm:prSet/>
      <dgm:spPr/>
      <dgm:t>
        <a:bodyPr/>
        <a:lstStyle/>
        <a:p>
          <a:r>
            <a:rPr lang="en-US" dirty="0" smtClean="0"/>
            <a:t>Group Items</a:t>
          </a:r>
          <a:endParaRPr lang="en-US" dirty="0"/>
        </a:p>
      </dgm:t>
    </dgm:pt>
    <dgm:pt modelId="{9442748A-E4B1-614E-B891-AACE0AA0B94D}" type="parTrans" cxnId="{25829A93-9407-DA4D-8C1D-77CA1B2DC8E6}">
      <dgm:prSet/>
      <dgm:spPr/>
      <dgm:t>
        <a:bodyPr/>
        <a:lstStyle/>
        <a:p>
          <a:endParaRPr lang="en-US"/>
        </a:p>
      </dgm:t>
    </dgm:pt>
    <dgm:pt modelId="{B5EFCF2A-44E0-C44D-901B-D82A36C51673}" type="sibTrans" cxnId="{25829A93-9407-DA4D-8C1D-77CA1B2DC8E6}">
      <dgm:prSet/>
      <dgm:spPr/>
      <dgm:t>
        <a:bodyPr/>
        <a:lstStyle/>
        <a:p>
          <a:endParaRPr lang="en-US"/>
        </a:p>
      </dgm:t>
    </dgm:pt>
    <dgm:pt modelId="{7C8A6384-C5ED-D349-BBDC-4A3788752C37}">
      <dgm:prSet/>
      <dgm:spPr/>
      <dgm:t>
        <a:bodyPr/>
        <a:lstStyle/>
        <a:p>
          <a:r>
            <a:rPr lang="en-US" dirty="0" smtClean="0"/>
            <a:t>Initialize</a:t>
          </a:r>
          <a:endParaRPr lang="en-US" dirty="0"/>
        </a:p>
      </dgm:t>
    </dgm:pt>
    <dgm:pt modelId="{BE09C12F-DCBA-244A-8F95-2DE77952F1C0}" type="parTrans" cxnId="{8432109C-0835-9E4E-8F12-06AEE1D2DF7C}">
      <dgm:prSet/>
      <dgm:spPr/>
      <dgm:t>
        <a:bodyPr/>
        <a:lstStyle/>
        <a:p>
          <a:endParaRPr lang="en-US"/>
        </a:p>
      </dgm:t>
    </dgm:pt>
    <dgm:pt modelId="{F9AEB661-B5F1-0C4A-87E4-1F00512A301B}" type="sibTrans" cxnId="{8432109C-0835-9E4E-8F12-06AEE1D2DF7C}">
      <dgm:prSet/>
      <dgm:spPr/>
      <dgm:t>
        <a:bodyPr/>
        <a:lstStyle/>
        <a:p>
          <a:endParaRPr lang="en-US"/>
        </a:p>
      </dgm:t>
    </dgm:pt>
    <dgm:pt modelId="{EA72084F-3808-2441-94BE-EEFCF92DE97A}">
      <dgm:prSet/>
      <dgm:spPr/>
      <dgm:t>
        <a:bodyPr/>
        <a:lstStyle/>
        <a:p>
          <a:r>
            <a:rPr lang="en-US" dirty="0" smtClean="0"/>
            <a:t>Proxy</a:t>
          </a:r>
          <a:endParaRPr lang="en-US" dirty="0"/>
        </a:p>
      </dgm:t>
    </dgm:pt>
    <dgm:pt modelId="{DC2DF096-99F9-854D-8BDD-73F5EFD7F3D7}" type="parTrans" cxnId="{0B9E15B7-0AFD-BF44-AF82-3AB9E52E7836}">
      <dgm:prSet/>
      <dgm:spPr/>
      <dgm:t>
        <a:bodyPr/>
        <a:lstStyle/>
        <a:p>
          <a:endParaRPr lang="en-US"/>
        </a:p>
      </dgm:t>
    </dgm:pt>
    <dgm:pt modelId="{78FB7EC6-31BC-2F42-B777-EFBA8F2FC35D}" type="sibTrans" cxnId="{0B9E15B7-0AFD-BF44-AF82-3AB9E52E7836}">
      <dgm:prSet/>
      <dgm:spPr/>
      <dgm:t>
        <a:bodyPr/>
        <a:lstStyle/>
        <a:p>
          <a:endParaRPr lang="en-US"/>
        </a:p>
      </dgm:t>
    </dgm:pt>
    <dgm:pt modelId="{38F1C970-EB5D-AE40-827D-3E3353887D9F}">
      <dgm:prSet/>
      <dgm:spPr/>
      <dgm:t>
        <a:bodyPr/>
        <a:lstStyle/>
        <a:p>
          <a:r>
            <a:rPr lang="en-US" dirty="0" smtClean="0"/>
            <a:t>Host URL</a:t>
          </a:r>
          <a:endParaRPr lang="en-US" dirty="0"/>
        </a:p>
      </dgm:t>
    </dgm:pt>
    <dgm:pt modelId="{F2E20F2A-D9FC-AC44-A675-F67DAC901EFF}" type="parTrans" cxnId="{48E0B96F-4792-9C44-998A-3307194D68A8}">
      <dgm:prSet/>
      <dgm:spPr/>
      <dgm:t>
        <a:bodyPr/>
        <a:lstStyle/>
        <a:p>
          <a:endParaRPr lang="en-US"/>
        </a:p>
      </dgm:t>
    </dgm:pt>
    <dgm:pt modelId="{C94F8DBE-849A-8F4F-A044-9427D1C3D2B2}" type="sibTrans" cxnId="{48E0B96F-4792-9C44-998A-3307194D68A8}">
      <dgm:prSet/>
      <dgm:spPr/>
      <dgm:t>
        <a:bodyPr/>
        <a:lstStyle/>
        <a:p>
          <a:endParaRPr lang="en-US"/>
        </a:p>
      </dgm:t>
    </dgm:pt>
    <dgm:pt modelId="{3AD685FE-A213-0741-A1F7-8C1B5BB9FBF1}">
      <dgm:prSet/>
      <dgm:spPr/>
      <dgm:t>
        <a:bodyPr/>
        <a:lstStyle/>
        <a:p>
          <a:r>
            <a:rPr lang="en-US" dirty="0" smtClean="0"/>
            <a:t>Finish Up</a:t>
          </a:r>
          <a:endParaRPr lang="en-US" dirty="0"/>
        </a:p>
      </dgm:t>
    </dgm:pt>
    <dgm:pt modelId="{49D2BCAD-053F-B54B-B76A-2D1C3B5B748C}" type="parTrans" cxnId="{61CF5A40-1B45-E043-980B-8EB4CDBC65C7}">
      <dgm:prSet/>
      <dgm:spPr/>
      <dgm:t>
        <a:bodyPr/>
        <a:lstStyle/>
        <a:p>
          <a:endParaRPr lang="en-US"/>
        </a:p>
      </dgm:t>
    </dgm:pt>
    <dgm:pt modelId="{09EF7297-789B-B245-BC3A-6CF8A6976F38}" type="sibTrans" cxnId="{61CF5A40-1B45-E043-980B-8EB4CDBC65C7}">
      <dgm:prSet/>
      <dgm:spPr/>
      <dgm:t>
        <a:bodyPr/>
        <a:lstStyle/>
        <a:p>
          <a:endParaRPr lang="en-US"/>
        </a:p>
      </dgm:t>
    </dgm:pt>
    <dgm:pt modelId="{698B7B9A-5BB8-8C47-8FA2-A74A093B5185}">
      <dgm:prSet/>
      <dgm:spPr/>
      <dgm:t>
        <a:bodyPr/>
        <a:lstStyle/>
        <a:p>
          <a:r>
            <a:rPr lang="en-US" dirty="0" smtClean="0"/>
            <a:t>Geometry Service</a:t>
          </a:r>
          <a:endParaRPr lang="en-US" dirty="0"/>
        </a:p>
      </dgm:t>
    </dgm:pt>
    <dgm:pt modelId="{D1FBDB4A-E62F-A84A-A4B2-31CB7BA2D5F2}" type="parTrans" cxnId="{147E459B-4A7D-ED4A-9D9B-AC2377614CA1}">
      <dgm:prSet/>
      <dgm:spPr/>
      <dgm:t>
        <a:bodyPr/>
        <a:lstStyle/>
        <a:p>
          <a:endParaRPr lang="en-US"/>
        </a:p>
      </dgm:t>
    </dgm:pt>
    <dgm:pt modelId="{8A531702-51DB-9D40-AF8F-2563BA282A3D}" type="sibTrans" cxnId="{147E459B-4A7D-ED4A-9D9B-AC2377614CA1}">
      <dgm:prSet/>
      <dgm:spPr/>
      <dgm:t>
        <a:bodyPr/>
        <a:lstStyle/>
        <a:p>
          <a:endParaRPr lang="en-US"/>
        </a:p>
      </dgm:t>
    </dgm:pt>
    <dgm:pt modelId="{817DD736-E0CE-7842-A207-EFA6367A9664}">
      <dgm:prSet/>
      <dgm:spPr/>
      <dgm:t>
        <a:bodyPr/>
        <a:lstStyle/>
        <a:p>
          <a:r>
            <a:rPr lang="en-US" dirty="0" smtClean="0"/>
            <a:t>Application Extent</a:t>
          </a:r>
          <a:endParaRPr lang="en-US" dirty="0"/>
        </a:p>
      </dgm:t>
    </dgm:pt>
    <dgm:pt modelId="{47246AA7-35B9-8B43-B585-D5200711227C}" type="parTrans" cxnId="{AE5D47BC-F1A2-0647-9E6F-BC7AFFB7757D}">
      <dgm:prSet/>
      <dgm:spPr/>
      <dgm:t>
        <a:bodyPr/>
        <a:lstStyle/>
        <a:p>
          <a:endParaRPr lang="en-US"/>
        </a:p>
      </dgm:t>
    </dgm:pt>
    <dgm:pt modelId="{36B1E867-7BF8-CB48-A065-DC21C4A34028}" type="sibTrans" cxnId="{AE5D47BC-F1A2-0647-9E6F-BC7AFFB7757D}">
      <dgm:prSet/>
      <dgm:spPr/>
      <dgm:t>
        <a:bodyPr/>
        <a:lstStyle/>
        <a:p>
          <a:endParaRPr lang="en-US"/>
        </a:p>
      </dgm:t>
    </dgm:pt>
    <dgm:pt modelId="{D0A01783-5F35-DB4A-B337-DD00B60FDF61}">
      <dgm:prSet/>
      <dgm:spPr/>
      <dgm:t>
        <a:bodyPr/>
        <a:lstStyle/>
        <a:p>
          <a:r>
            <a:rPr lang="en-US" dirty="0" smtClean="0"/>
            <a:t>Signed-in status</a:t>
          </a:r>
          <a:endParaRPr lang="en-US" dirty="0"/>
        </a:p>
      </dgm:t>
    </dgm:pt>
    <dgm:pt modelId="{471541A4-ED21-AD4C-AEF3-1479B1D72EAC}" type="parTrans" cxnId="{A96725CE-BB07-B745-9A19-C73F046EF690}">
      <dgm:prSet/>
      <dgm:spPr/>
      <dgm:t>
        <a:bodyPr/>
        <a:lstStyle/>
        <a:p>
          <a:endParaRPr lang="en-US"/>
        </a:p>
      </dgm:t>
    </dgm:pt>
    <dgm:pt modelId="{B9F962A3-30DB-5A4E-815F-CBAEBD4684E4}" type="sibTrans" cxnId="{A96725CE-BB07-B745-9A19-C73F046EF690}">
      <dgm:prSet/>
      <dgm:spPr/>
      <dgm:t>
        <a:bodyPr/>
        <a:lstStyle/>
        <a:p>
          <a:endParaRPr lang="en-US"/>
        </a:p>
      </dgm:t>
    </dgm:pt>
    <dgm:pt modelId="{6CB31142-5EF1-D343-AA3A-1696A47FAB7A}" type="pres">
      <dgm:prSet presAssocID="{08E54ECB-9517-A345-A1A6-FCB13B1D9F7A}" presName="Name0" presStyleCnt="0">
        <dgm:presLayoutVars>
          <dgm:dir/>
          <dgm:resizeHandles val="exact"/>
        </dgm:presLayoutVars>
      </dgm:prSet>
      <dgm:spPr/>
    </dgm:pt>
    <dgm:pt modelId="{89C3E660-7837-0541-9431-3AFCAC771FE2}" type="pres">
      <dgm:prSet presAssocID="{7C8A6384-C5ED-D349-BBDC-4A3788752C37}" presName="node" presStyleLbl="node1" presStyleIdx="0" presStyleCnt="5">
        <dgm:presLayoutVars>
          <dgm:bulletEnabled val="1"/>
        </dgm:presLayoutVars>
      </dgm:prSet>
      <dgm:spPr/>
      <dgm:t>
        <a:bodyPr/>
        <a:lstStyle/>
        <a:p>
          <a:endParaRPr lang="en-US"/>
        </a:p>
      </dgm:t>
    </dgm:pt>
    <dgm:pt modelId="{C51FA075-84CC-554C-8FBD-86C2243AB7A6}" type="pres">
      <dgm:prSet presAssocID="{F9AEB661-B5F1-0C4A-87E4-1F00512A301B}" presName="sibTrans" presStyleLbl="sibTrans2D1" presStyleIdx="0" presStyleCnt="4"/>
      <dgm:spPr/>
      <dgm:t>
        <a:bodyPr/>
        <a:lstStyle/>
        <a:p>
          <a:endParaRPr lang="en-US"/>
        </a:p>
      </dgm:t>
    </dgm:pt>
    <dgm:pt modelId="{4EA3ACDE-6BD6-8D44-BAAB-9591D3C3CBA5}" type="pres">
      <dgm:prSet presAssocID="{F9AEB661-B5F1-0C4A-87E4-1F00512A301B}" presName="connectorText" presStyleLbl="sibTrans2D1" presStyleIdx="0" presStyleCnt="4"/>
      <dgm:spPr/>
      <dgm:t>
        <a:bodyPr/>
        <a:lstStyle/>
        <a:p>
          <a:endParaRPr lang="en-US"/>
        </a:p>
      </dgm:t>
    </dgm:pt>
    <dgm:pt modelId="{2C5E49C2-67BA-C04A-B93E-53C81992EB48}" type="pres">
      <dgm:prSet presAssocID="{ACED6185-D1EA-E841-94D0-FA658C08E905}" presName="node" presStyleLbl="node1" presStyleIdx="1" presStyleCnt="5">
        <dgm:presLayoutVars>
          <dgm:bulletEnabled val="1"/>
        </dgm:presLayoutVars>
      </dgm:prSet>
      <dgm:spPr/>
      <dgm:t>
        <a:bodyPr/>
        <a:lstStyle/>
        <a:p>
          <a:endParaRPr lang="en-US"/>
        </a:p>
      </dgm:t>
    </dgm:pt>
    <dgm:pt modelId="{44B8A148-9838-2842-AA8F-AAB39540FFF4}" type="pres">
      <dgm:prSet presAssocID="{2FCDBDCD-D88E-E343-B9C1-7FBF0C85508B}" presName="sibTrans" presStyleLbl="sibTrans2D1" presStyleIdx="1" presStyleCnt="4"/>
      <dgm:spPr/>
      <dgm:t>
        <a:bodyPr/>
        <a:lstStyle/>
        <a:p>
          <a:endParaRPr lang="en-US"/>
        </a:p>
      </dgm:t>
    </dgm:pt>
    <dgm:pt modelId="{14E49438-9D77-8F46-9C69-C00DF8EB107F}" type="pres">
      <dgm:prSet presAssocID="{2FCDBDCD-D88E-E343-B9C1-7FBF0C85508B}" presName="connectorText" presStyleLbl="sibTrans2D1" presStyleIdx="1" presStyleCnt="4"/>
      <dgm:spPr/>
      <dgm:t>
        <a:bodyPr/>
        <a:lstStyle/>
        <a:p>
          <a:endParaRPr lang="en-US"/>
        </a:p>
      </dgm:t>
    </dgm:pt>
    <dgm:pt modelId="{1A110707-564F-8949-BA63-EFB62FE4A89A}" type="pres">
      <dgm:prSet presAssocID="{084BD119-9D83-0C42-AF16-BF9B1F0889B2}" presName="node" presStyleLbl="node1" presStyleIdx="2" presStyleCnt="5">
        <dgm:presLayoutVars>
          <dgm:bulletEnabled val="1"/>
        </dgm:presLayoutVars>
      </dgm:prSet>
      <dgm:spPr/>
      <dgm:t>
        <a:bodyPr/>
        <a:lstStyle/>
        <a:p>
          <a:endParaRPr lang="en-US"/>
        </a:p>
      </dgm:t>
    </dgm:pt>
    <dgm:pt modelId="{D87BB7E4-563E-8B47-87CF-5C66BB3E1766}" type="pres">
      <dgm:prSet presAssocID="{462AB36D-E1B3-6147-AFCB-A2C449E5C2DB}" presName="sibTrans" presStyleLbl="sibTrans2D1" presStyleIdx="2" presStyleCnt="4"/>
      <dgm:spPr/>
      <dgm:t>
        <a:bodyPr/>
        <a:lstStyle/>
        <a:p>
          <a:endParaRPr lang="en-US"/>
        </a:p>
      </dgm:t>
    </dgm:pt>
    <dgm:pt modelId="{BE25B0AC-AB8F-1048-B676-1B6F35D3151A}" type="pres">
      <dgm:prSet presAssocID="{462AB36D-E1B3-6147-AFCB-A2C449E5C2DB}" presName="connectorText" presStyleLbl="sibTrans2D1" presStyleIdx="2" presStyleCnt="4"/>
      <dgm:spPr/>
      <dgm:t>
        <a:bodyPr/>
        <a:lstStyle/>
        <a:p>
          <a:endParaRPr lang="en-US"/>
        </a:p>
      </dgm:t>
    </dgm:pt>
    <dgm:pt modelId="{4A8E0414-497C-F54A-AE02-48206D011499}" type="pres">
      <dgm:prSet presAssocID="{2AA78337-0235-DA48-A96D-081D3368F6BF}" presName="node" presStyleLbl="node1" presStyleIdx="3" presStyleCnt="5">
        <dgm:presLayoutVars>
          <dgm:bulletEnabled val="1"/>
        </dgm:presLayoutVars>
      </dgm:prSet>
      <dgm:spPr/>
      <dgm:t>
        <a:bodyPr/>
        <a:lstStyle/>
        <a:p>
          <a:endParaRPr lang="en-US"/>
        </a:p>
      </dgm:t>
    </dgm:pt>
    <dgm:pt modelId="{7BA6AFF8-01FB-574D-A406-4817CC5DEECD}" type="pres">
      <dgm:prSet presAssocID="{CE562522-21D6-B040-843A-26C246D957D9}" presName="sibTrans" presStyleLbl="sibTrans2D1" presStyleIdx="3" presStyleCnt="4"/>
      <dgm:spPr/>
      <dgm:t>
        <a:bodyPr/>
        <a:lstStyle/>
        <a:p>
          <a:endParaRPr lang="en-US"/>
        </a:p>
      </dgm:t>
    </dgm:pt>
    <dgm:pt modelId="{0692C0CE-CD73-B242-A4C1-1E3A6E1E5F9D}" type="pres">
      <dgm:prSet presAssocID="{CE562522-21D6-B040-843A-26C246D957D9}" presName="connectorText" presStyleLbl="sibTrans2D1" presStyleIdx="3" presStyleCnt="4"/>
      <dgm:spPr/>
      <dgm:t>
        <a:bodyPr/>
        <a:lstStyle/>
        <a:p>
          <a:endParaRPr lang="en-US"/>
        </a:p>
      </dgm:t>
    </dgm:pt>
    <dgm:pt modelId="{4FF5F294-AAD0-8348-AA10-99638F8857AF}" type="pres">
      <dgm:prSet presAssocID="{3AD685FE-A213-0741-A1F7-8C1B5BB9FBF1}" presName="node" presStyleLbl="node1" presStyleIdx="4" presStyleCnt="5">
        <dgm:presLayoutVars>
          <dgm:bulletEnabled val="1"/>
        </dgm:presLayoutVars>
      </dgm:prSet>
      <dgm:spPr/>
      <dgm:t>
        <a:bodyPr/>
        <a:lstStyle/>
        <a:p>
          <a:endParaRPr lang="en-US"/>
        </a:p>
      </dgm:t>
    </dgm:pt>
  </dgm:ptLst>
  <dgm:cxnLst>
    <dgm:cxn modelId="{D7EE40B6-AAA9-7F48-AFF3-40F41F4C3CF3}" type="presOf" srcId="{EA72084F-3808-2441-94BE-EEFCF92DE97A}" destId="{89C3E660-7837-0541-9431-3AFCAC771FE2}" srcOrd="0" destOrd="1" presId="urn:microsoft.com/office/officeart/2005/8/layout/process1"/>
    <dgm:cxn modelId="{25829A93-9407-DA4D-8C1D-77CA1B2DC8E6}" srcId="{2AA78337-0235-DA48-A96D-081D3368F6BF}" destId="{329A3AF0-D1E6-EB41-AF92-D51A1EDCE4A8}" srcOrd="2" destOrd="0" parTransId="{9442748A-E4B1-614E-B891-AACE0AA0B94D}" sibTransId="{B5EFCF2A-44E0-C44D-901B-D82A36C51673}"/>
    <dgm:cxn modelId="{337797D3-C779-B545-A9F1-C739EFB1FEF4}" type="presOf" srcId="{08E54ECB-9517-A345-A1A6-FCB13B1D9F7A}" destId="{6CB31142-5EF1-D343-AA3A-1696A47FAB7A}" srcOrd="0" destOrd="0" presId="urn:microsoft.com/office/officeart/2005/8/layout/process1"/>
    <dgm:cxn modelId="{22E7E96A-6AB8-7C47-BDD1-2F89B7BB9ED5}" srcId="{08E54ECB-9517-A345-A1A6-FCB13B1D9F7A}" destId="{084BD119-9D83-0C42-AF16-BF9B1F0889B2}" srcOrd="2" destOrd="0" parTransId="{D587217C-2A83-1548-883E-2EFBFF3AE070}" sibTransId="{462AB36D-E1B3-6147-AFCB-A2C449E5C2DB}"/>
    <dgm:cxn modelId="{593BDF44-0F14-B74A-AA9F-4AA5EC8743A9}" type="presOf" srcId="{7AFDDD02-3AFE-1A4B-9E5A-D244AD099772}" destId="{4A8E0414-497C-F54A-AE02-48206D011499}" srcOrd="0" destOrd="1" presId="urn:microsoft.com/office/officeart/2005/8/layout/process1"/>
    <dgm:cxn modelId="{E0BB07DC-5D3E-754D-8F41-FCA0964C3FA8}" type="presOf" srcId="{CE562522-21D6-B040-843A-26C246D957D9}" destId="{7BA6AFF8-01FB-574D-A406-4817CC5DEECD}" srcOrd="0" destOrd="0" presId="urn:microsoft.com/office/officeart/2005/8/layout/process1"/>
    <dgm:cxn modelId="{D58EEAFF-9ACA-7049-A855-4A91790746CB}" srcId="{084BD119-9D83-0C42-AF16-BF9B1F0889B2}" destId="{A7B02B15-D9C1-2745-9F3A-A4C4B7AF1050}" srcOrd="1" destOrd="0" parTransId="{C20502A7-32D7-D541-8A28-6D63BDE543D6}" sibTransId="{0FE0E021-A145-D74C-8148-0E4BFE4EC653}"/>
    <dgm:cxn modelId="{8E70FE7E-3AB1-C846-ABF0-D795923DED56}" type="presOf" srcId="{3AD685FE-A213-0741-A1F7-8C1B5BB9FBF1}" destId="{4FF5F294-AAD0-8348-AA10-99638F8857AF}" srcOrd="0" destOrd="0" presId="urn:microsoft.com/office/officeart/2005/8/layout/process1"/>
    <dgm:cxn modelId="{D140C763-745F-3240-9892-6C34179C69BE}" srcId="{2AA78337-0235-DA48-A96D-081D3368F6BF}" destId="{7AFDDD02-3AFE-1A4B-9E5A-D244AD099772}" srcOrd="0" destOrd="0" parTransId="{305B4CA5-14B4-0F40-AC42-F032DAEC1870}" sibTransId="{D6A1AD1D-8F9E-3544-8B9A-F91B5F3454B5}"/>
    <dgm:cxn modelId="{311B1407-67E7-0B49-94DC-0DE571F5BF57}" type="presOf" srcId="{462AB36D-E1B3-6147-AFCB-A2C449E5C2DB}" destId="{BE25B0AC-AB8F-1048-B676-1B6F35D3151A}" srcOrd="1" destOrd="0" presId="urn:microsoft.com/office/officeart/2005/8/layout/process1"/>
    <dgm:cxn modelId="{72C3AB20-C162-FF40-B12A-49E6AADE005F}" type="presOf" srcId="{2AA78337-0235-DA48-A96D-081D3368F6BF}" destId="{4A8E0414-497C-F54A-AE02-48206D011499}" srcOrd="0" destOrd="0" presId="urn:microsoft.com/office/officeart/2005/8/layout/process1"/>
    <dgm:cxn modelId="{61CF5A40-1B45-E043-980B-8EB4CDBC65C7}" srcId="{08E54ECB-9517-A345-A1A6-FCB13B1D9F7A}" destId="{3AD685FE-A213-0741-A1F7-8C1B5BB9FBF1}" srcOrd="4" destOrd="0" parTransId="{49D2BCAD-053F-B54B-B76A-2D1C3B5B748C}" sibTransId="{09EF7297-789B-B245-BC3A-6CF8A6976F38}"/>
    <dgm:cxn modelId="{35DEEB69-6BFA-A54E-93BD-2C852672B551}" type="presOf" srcId="{698B7B9A-5BB8-8C47-8FA2-A74A093B5185}" destId="{4FF5F294-AAD0-8348-AA10-99638F8857AF}" srcOrd="0" destOrd="1" presId="urn:microsoft.com/office/officeart/2005/8/layout/process1"/>
    <dgm:cxn modelId="{68133E54-2F6C-D544-AC1F-BDDBD849A670}" type="presOf" srcId="{91D3E728-E422-1849-B6A1-54C1499177B7}" destId="{1A110707-564F-8949-BA63-EFB62FE4A89A}" srcOrd="0" destOrd="1" presId="urn:microsoft.com/office/officeart/2005/8/layout/process1"/>
    <dgm:cxn modelId="{D94DDE6C-F86C-0E42-84B1-B153BA6739B9}" type="presOf" srcId="{817DD736-E0CE-7842-A207-EFA6367A9664}" destId="{4FF5F294-AAD0-8348-AA10-99638F8857AF}" srcOrd="0" destOrd="2" presId="urn:microsoft.com/office/officeart/2005/8/layout/process1"/>
    <dgm:cxn modelId="{C4F514D0-00F1-6D45-AB15-8602D08B2AAE}" type="presOf" srcId="{329A3AF0-D1E6-EB41-AF92-D51A1EDCE4A8}" destId="{4A8E0414-497C-F54A-AE02-48206D011499}" srcOrd="0" destOrd="3" presId="urn:microsoft.com/office/officeart/2005/8/layout/process1"/>
    <dgm:cxn modelId="{EAF10B6B-3FAD-9243-8945-F96B057BA58C}" srcId="{084BD119-9D83-0C42-AF16-BF9B1F0889B2}" destId="{BA40BBC7-D7D6-A24F-B210-1CD6732D8D1B}" srcOrd="2" destOrd="0" parTransId="{1324E05F-B49B-D24E-BBA8-BA1DED0A8A71}" sibTransId="{B8EA4B0F-88C7-3046-BE87-706644201484}"/>
    <dgm:cxn modelId="{D8B9272D-FF48-0947-9E92-5D8BEA25B81D}" type="presOf" srcId="{B26318ED-3C47-5C4D-BD56-61C084BE69A2}" destId="{1A110707-564F-8949-BA63-EFB62FE4A89A}" srcOrd="0" destOrd="4" presId="urn:microsoft.com/office/officeart/2005/8/layout/process1"/>
    <dgm:cxn modelId="{FADE7477-ED0E-BE4A-8096-EDC0FC764C67}" type="presOf" srcId="{084BD119-9D83-0C42-AF16-BF9B1F0889B2}" destId="{1A110707-564F-8949-BA63-EFB62FE4A89A}" srcOrd="0" destOrd="0" presId="urn:microsoft.com/office/officeart/2005/8/layout/process1"/>
    <dgm:cxn modelId="{10B26848-1A59-5342-9516-046AB0BBA0DE}" srcId="{2AA78337-0235-DA48-A96D-081D3368F6BF}" destId="{D741E95A-2069-9E49-9C00-8EC221C62545}" srcOrd="1" destOrd="0" parTransId="{58B7CA81-747D-B746-8E7B-A5AD757BF59E}" sibTransId="{BD66332A-6343-6A45-A9FF-46B266778924}"/>
    <dgm:cxn modelId="{5BBEAB30-5AAD-4D45-839D-A70D3263F6A4}" type="presOf" srcId="{38F1C970-EB5D-AE40-827D-3E3353887D9F}" destId="{89C3E660-7837-0541-9431-3AFCAC771FE2}" srcOrd="0" destOrd="2" presId="urn:microsoft.com/office/officeart/2005/8/layout/process1"/>
    <dgm:cxn modelId="{5CCABC93-A4B7-CC44-A5CD-DC02FBD0CC59}" type="presOf" srcId="{F9AEB661-B5F1-0C4A-87E4-1F00512A301B}" destId="{4EA3ACDE-6BD6-8D44-BAAB-9591D3C3CBA5}" srcOrd="1" destOrd="0" presId="urn:microsoft.com/office/officeart/2005/8/layout/process1"/>
    <dgm:cxn modelId="{F7C243DB-1B5F-D848-B4F4-07448F675B87}" type="presOf" srcId="{7C8A6384-C5ED-D349-BBDC-4A3788752C37}" destId="{89C3E660-7837-0541-9431-3AFCAC771FE2}" srcOrd="0" destOrd="0" presId="urn:microsoft.com/office/officeart/2005/8/layout/process1"/>
    <dgm:cxn modelId="{2199D365-5EA5-834C-BE51-420126E1136A}" type="presOf" srcId="{A7B02B15-D9C1-2745-9F3A-A4C4B7AF1050}" destId="{1A110707-564F-8949-BA63-EFB62FE4A89A}" srcOrd="0" destOrd="2" presId="urn:microsoft.com/office/officeart/2005/8/layout/process1"/>
    <dgm:cxn modelId="{147E459B-4A7D-ED4A-9D9B-AC2377614CA1}" srcId="{3AD685FE-A213-0741-A1F7-8C1B5BB9FBF1}" destId="{698B7B9A-5BB8-8C47-8FA2-A74A093B5185}" srcOrd="0" destOrd="0" parTransId="{D1FBDB4A-E62F-A84A-A4B2-31CB7BA2D5F2}" sibTransId="{8A531702-51DB-9D40-AF8F-2563BA282A3D}"/>
    <dgm:cxn modelId="{78EB7B0F-1B60-E546-BA62-AE3731C14025}" type="presOf" srcId="{D0A01783-5F35-DB4A-B337-DD00B60FDF61}" destId="{2C5E49C2-67BA-C04A-B93E-53C81992EB48}" srcOrd="0" destOrd="1" presId="urn:microsoft.com/office/officeart/2005/8/layout/process1"/>
    <dgm:cxn modelId="{52249541-3D56-2446-9AC2-07CCF5BE9B54}" srcId="{084BD119-9D83-0C42-AF16-BF9B1F0889B2}" destId="{B26318ED-3C47-5C4D-BD56-61C084BE69A2}" srcOrd="3" destOrd="0" parTransId="{A8A0C006-2C7A-9142-B715-6EDD0A1DF2EC}" sibTransId="{C3697F98-0013-E14A-BECA-517511B24A38}"/>
    <dgm:cxn modelId="{C08B4B6C-5B15-294B-8D60-270324559C05}" type="presOf" srcId="{BA40BBC7-D7D6-A24F-B210-1CD6732D8D1B}" destId="{1A110707-564F-8949-BA63-EFB62FE4A89A}" srcOrd="0" destOrd="3" presId="urn:microsoft.com/office/officeart/2005/8/layout/process1"/>
    <dgm:cxn modelId="{C67E441F-3D5A-6F46-83E0-7AF3ECE42F7F}" type="presOf" srcId="{2FCDBDCD-D88E-E343-B9C1-7FBF0C85508B}" destId="{14E49438-9D77-8F46-9C69-C00DF8EB107F}" srcOrd="1" destOrd="0" presId="urn:microsoft.com/office/officeart/2005/8/layout/process1"/>
    <dgm:cxn modelId="{A96725CE-BB07-B745-9A19-C73F046EF690}" srcId="{ACED6185-D1EA-E841-94D0-FA658C08E905}" destId="{D0A01783-5F35-DB4A-B337-DD00B60FDF61}" srcOrd="0" destOrd="0" parTransId="{471541A4-ED21-AD4C-AEF3-1479B1D72EAC}" sibTransId="{B9F962A3-30DB-5A4E-815F-CBAEBD4684E4}"/>
    <dgm:cxn modelId="{AE5D47BC-F1A2-0647-9E6F-BC7AFFB7757D}" srcId="{3AD685FE-A213-0741-A1F7-8C1B5BB9FBF1}" destId="{817DD736-E0CE-7842-A207-EFA6367A9664}" srcOrd="1" destOrd="0" parTransId="{47246AA7-35B9-8B43-B585-D5200711227C}" sibTransId="{36B1E867-7BF8-CB48-A065-DC21C4A34028}"/>
    <dgm:cxn modelId="{F7F5F0A1-4FCA-9242-A133-2C8D548B2390}" type="presOf" srcId="{2FCDBDCD-D88E-E343-B9C1-7FBF0C85508B}" destId="{44B8A148-9838-2842-AA8F-AAB39540FFF4}" srcOrd="0" destOrd="0" presId="urn:microsoft.com/office/officeart/2005/8/layout/process1"/>
    <dgm:cxn modelId="{157630B8-9C88-FD41-AB64-3069BD5D6EA8}" type="presOf" srcId="{D741E95A-2069-9E49-9C00-8EC221C62545}" destId="{4A8E0414-497C-F54A-AE02-48206D011499}" srcOrd="0" destOrd="2" presId="urn:microsoft.com/office/officeart/2005/8/layout/process1"/>
    <dgm:cxn modelId="{8432109C-0835-9E4E-8F12-06AEE1D2DF7C}" srcId="{08E54ECB-9517-A345-A1A6-FCB13B1D9F7A}" destId="{7C8A6384-C5ED-D349-BBDC-4A3788752C37}" srcOrd="0" destOrd="0" parTransId="{BE09C12F-DCBA-244A-8F95-2DE77952F1C0}" sibTransId="{F9AEB661-B5F1-0C4A-87E4-1F00512A301B}"/>
    <dgm:cxn modelId="{37EA00D8-7873-2947-B311-F1812067FCE4}" type="presOf" srcId="{462AB36D-E1B3-6147-AFCB-A2C449E5C2DB}" destId="{D87BB7E4-563E-8B47-87CF-5C66BB3E1766}" srcOrd="0" destOrd="0" presId="urn:microsoft.com/office/officeart/2005/8/layout/process1"/>
    <dgm:cxn modelId="{C134308A-BB0C-6140-BA41-EC9027CDB4C9}" srcId="{08E54ECB-9517-A345-A1A6-FCB13B1D9F7A}" destId="{ACED6185-D1EA-E841-94D0-FA658C08E905}" srcOrd="1" destOrd="0" parTransId="{7D12F082-A350-9E4C-858E-2675761D3CDB}" sibTransId="{2FCDBDCD-D88E-E343-B9C1-7FBF0C85508B}"/>
    <dgm:cxn modelId="{C74DFA76-8D69-DE40-BEDA-DA28A336032D}" srcId="{08E54ECB-9517-A345-A1A6-FCB13B1D9F7A}" destId="{2AA78337-0235-DA48-A96D-081D3368F6BF}" srcOrd="3" destOrd="0" parTransId="{A56974B8-1563-7646-8C32-4074AC3B63D2}" sibTransId="{CE562522-21D6-B040-843A-26C246D957D9}"/>
    <dgm:cxn modelId="{48E0B96F-4792-9C44-998A-3307194D68A8}" srcId="{7C8A6384-C5ED-D349-BBDC-4A3788752C37}" destId="{38F1C970-EB5D-AE40-827D-3E3353887D9F}" srcOrd="1" destOrd="0" parTransId="{F2E20F2A-D9FC-AC44-A675-F67DAC901EFF}" sibTransId="{C94F8DBE-849A-8F4F-A044-9427D1C3D2B2}"/>
    <dgm:cxn modelId="{0A845884-B5DF-1240-A6AE-576EE1B8E40A}" srcId="{084BD119-9D83-0C42-AF16-BF9B1F0889B2}" destId="{91D3E728-E422-1849-B6A1-54C1499177B7}" srcOrd="0" destOrd="0" parTransId="{856C4676-3ACD-B24A-B525-993221C31617}" sibTransId="{6E9AC3B4-6912-A04A-88FE-6095BBE0C70A}"/>
    <dgm:cxn modelId="{85B3B477-9257-D74D-A539-E2AD30629306}" type="presOf" srcId="{CE562522-21D6-B040-843A-26C246D957D9}" destId="{0692C0CE-CD73-B242-A4C1-1E3A6E1E5F9D}" srcOrd="1" destOrd="0" presId="urn:microsoft.com/office/officeart/2005/8/layout/process1"/>
    <dgm:cxn modelId="{0B9E15B7-0AFD-BF44-AF82-3AB9E52E7836}" srcId="{7C8A6384-C5ED-D349-BBDC-4A3788752C37}" destId="{EA72084F-3808-2441-94BE-EEFCF92DE97A}" srcOrd="0" destOrd="0" parTransId="{DC2DF096-99F9-854D-8BDD-73F5EFD7F3D7}" sibTransId="{78FB7EC6-31BC-2F42-B777-EFBA8F2FC35D}"/>
    <dgm:cxn modelId="{595865A8-C429-4B4E-A7FA-508A208F8CE0}" type="presOf" srcId="{F9AEB661-B5F1-0C4A-87E4-1F00512A301B}" destId="{C51FA075-84CC-554C-8FBD-86C2243AB7A6}" srcOrd="0" destOrd="0" presId="urn:microsoft.com/office/officeart/2005/8/layout/process1"/>
    <dgm:cxn modelId="{9CF53E2D-A982-964C-A0C0-D33EF87B2969}" type="presOf" srcId="{ACED6185-D1EA-E841-94D0-FA658C08E905}" destId="{2C5E49C2-67BA-C04A-B93E-53C81992EB48}" srcOrd="0" destOrd="0" presId="urn:microsoft.com/office/officeart/2005/8/layout/process1"/>
    <dgm:cxn modelId="{539CB601-5CE4-C349-A701-D4A77DBD9C6B}" type="presParOf" srcId="{6CB31142-5EF1-D343-AA3A-1696A47FAB7A}" destId="{89C3E660-7837-0541-9431-3AFCAC771FE2}" srcOrd="0" destOrd="0" presId="urn:microsoft.com/office/officeart/2005/8/layout/process1"/>
    <dgm:cxn modelId="{0BC77AA2-1D62-2F41-ABC4-30F9F7DE6866}" type="presParOf" srcId="{6CB31142-5EF1-D343-AA3A-1696A47FAB7A}" destId="{C51FA075-84CC-554C-8FBD-86C2243AB7A6}" srcOrd="1" destOrd="0" presId="urn:microsoft.com/office/officeart/2005/8/layout/process1"/>
    <dgm:cxn modelId="{21DAFBB1-6B5A-1D40-BB44-082EB21108FA}" type="presParOf" srcId="{C51FA075-84CC-554C-8FBD-86C2243AB7A6}" destId="{4EA3ACDE-6BD6-8D44-BAAB-9591D3C3CBA5}" srcOrd="0" destOrd="0" presId="urn:microsoft.com/office/officeart/2005/8/layout/process1"/>
    <dgm:cxn modelId="{37C2ED31-96E7-2448-BC44-B82BAF25BFE6}" type="presParOf" srcId="{6CB31142-5EF1-D343-AA3A-1696A47FAB7A}" destId="{2C5E49C2-67BA-C04A-B93E-53C81992EB48}" srcOrd="2" destOrd="0" presId="urn:microsoft.com/office/officeart/2005/8/layout/process1"/>
    <dgm:cxn modelId="{905DBB25-3DE3-724E-BC32-7336D903C028}" type="presParOf" srcId="{6CB31142-5EF1-D343-AA3A-1696A47FAB7A}" destId="{44B8A148-9838-2842-AA8F-AAB39540FFF4}" srcOrd="3" destOrd="0" presId="urn:microsoft.com/office/officeart/2005/8/layout/process1"/>
    <dgm:cxn modelId="{82E07D2A-F537-3144-B68F-B678F7042D7F}" type="presParOf" srcId="{44B8A148-9838-2842-AA8F-AAB39540FFF4}" destId="{14E49438-9D77-8F46-9C69-C00DF8EB107F}" srcOrd="0" destOrd="0" presId="urn:microsoft.com/office/officeart/2005/8/layout/process1"/>
    <dgm:cxn modelId="{B329427D-EF1C-4F4D-A7E7-22754E20C41E}" type="presParOf" srcId="{6CB31142-5EF1-D343-AA3A-1696A47FAB7A}" destId="{1A110707-564F-8949-BA63-EFB62FE4A89A}" srcOrd="4" destOrd="0" presId="urn:microsoft.com/office/officeart/2005/8/layout/process1"/>
    <dgm:cxn modelId="{27C0491A-C703-F64E-97D3-6CA7B48EED68}" type="presParOf" srcId="{6CB31142-5EF1-D343-AA3A-1696A47FAB7A}" destId="{D87BB7E4-563E-8B47-87CF-5C66BB3E1766}" srcOrd="5" destOrd="0" presId="urn:microsoft.com/office/officeart/2005/8/layout/process1"/>
    <dgm:cxn modelId="{6CAA1FD4-1BB0-FB4C-A8E3-34130CB450C5}" type="presParOf" srcId="{D87BB7E4-563E-8B47-87CF-5C66BB3E1766}" destId="{BE25B0AC-AB8F-1048-B676-1B6F35D3151A}" srcOrd="0" destOrd="0" presId="urn:microsoft.com/office/officeart/2005/8/layout/process1"/>
    <dgm:cxn modelId="{6361588C-B150-2B41-A54A-7183978D4C82}" type="presParOf" srcId="{6CB31142-5EF1-D343-AA3A-1696A47FAB7A}" destId="{4A8E0414-497C-F54A-AE02-48206D011499}" srcOrd="6" destOrd="0" presId="urn:microsoft.com/office/officeart/2005/8/layout/process1"/>
    <dgm:cxn modelId="{D5B376A1-CC0F-5642-835F-C28771AB2BF9}" type="presParOf" srcId="{6CB31142-5EF1-D343-AA3A-1696A47FAB7A}" destId="{7BA6AFF8-01FB-574D-A406-4817CC5DEECD}" srcOrd="7" destOrd="0" presId="urn:microsoft.com/office/officeart/2005/8/layout/process1"/>
    <dgm:cxn modelId="{2AEF7123-11DC-8C4A-B9B1-B22366374163}" type="presParOf" srcId="{7BA6AFF8-01FB-574D-A406-4817CC5DEECD}" destId="{0692C0CE-CD73-B242-A4C1-1E3A6E1E5F9D}" srcOrd="0" destOrd="0" presId="urn:microsoft.com/office/officeart/2005/8/layout/process1"/>
    <dgm:cxn modelId="{7EB62738-527C-CC45-8FD9-2E4D70F85058}" type="presParOf" srcId="{6CB31142-5EF1-D343-AA3A-1696A47FAB7A}" destId="{4FF5F294-AAD0-8348-AA10-99638F8857AF}" srcOrd="8" destOrd="0" presId="urn:microsoft.com/office/officeart/2005/8/layout/process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8E54ECB-9517-A345-A1A6-FCB13B1D9F7A}" type="doc">
      <dgm:prSet loTypeId="urn:microsoft.com/office/officeart/2005/8/layout/process1" loCatId="" qsTypeId="urn:microsoft.com/office/officeart/2005/8/quickstyle/simple1" qsCatId="simple" csTypeId="urn:microsoft.com/office/officeart/2005/8/colors/colorful5" csCatId="colorful" phldr="1"/>
      <dgm:spPr/>
    </dgm:pt>
    <dgm:pt modelId="{2AA78337-0235-DA48-A96D-081D3368F6BF}">
      <dgm:prSet phldrT="[Text]"/>
      <dgm:spPr/>
      <dgm:t>
        <a:bodyPr/>
        <a:lstStyle/>
        <a:p>
          <a:r>
            <a:rPr lang="en-US" dirty="0" smtClean="0"/>
            <a:t>Organization</a:t>
          </a:r>
        </a:p>
        <a:p>
          <a:r>
            <a:rPr lang="en-US" dirty="0" smtClean="0"/>
            <a:t>Settings</a:t>
          </a:r>
          <a:endParaRPr lang="en-US" dirty="0"/>
        </a:p>
      </dgm:t>
    </dgm:pt>
    <dgm:pt modelId="{A56974B8-1563-7646-8C32-4074AC3B63D2}" type="parTrans" cxnId="{C74DFA76-8D69-DE40-BEDA-DA28A336032D}">
      <dgm:prSet/>
      <dgm:spPr/>
      <dgm:t>
        <a:bodyPr/>
        <a:lstStyle/>
        <a:p>
          <a:endParaRPr lang="en-US"/>
        </a:p>
      </dgm:t>
    </dgm:pt>
    <dgm:pt modelId="{CE562522-21D6-B040-843A-26C246D957D9}" type="sibTrans" cxnId="{C74DFA76-8D69-DE40-BEDA-DA28A336032D}">
      <dgm:prSet/>
      <dgm:spPr/>
      <dgm:t>
        <a:bodyPr/>
        <a:lstStyle/>
        <a:p>
          <a:endParaRPr lang="en-US"/>
        </a:p>
      </dgm:t>
    </dgm:pt>
    <dgm:pt modelId="{8EA9C801-76E9-6A48-AB99-8B5612F3CACD}">
      <dgm:prSet phldrT="[Text]"/>
      <dgm:spPr/>
      <dgm:t>
        <a:bodyPr/>
        <a:lstStyle/>
        <a:p>
          <a:r>
            <a:rPr lang="en-US" dirty="0" smtClean="0"/>
            <a:t>URL Parameters</a:t>
          </a:r>
          <a:endParaRPr lang="en-US" dirty="0"/>
        </a:p>
      </dgm:t>
    </dgm:pt>
    <dgm:pt modelId="{03DF6D97-ECF1-304D-8218-417E33B46855}" type="parTrans" cxnId="{84BA78C8-08B5-6743-BA00-C24AEFA14959}">
      <dgm:prSet/>
      <dgm:spPr/>
      <dgm:t>
        <a:bodyPr/>
        <a:lstStyle/>
        <a:p>
          <a:endParaRPr lang="en-US"/>
        </a:p>
      </dgm:t>
    </dgm:pt>
    <dgm:pt modelId="{86357CF9-32CD-CB45-8285-89E41A2404E2}" type="sibTrans" cxnId="{84BA78C8-08B5-6743-BA00-C24AEFA14959}">
      <dgm:prSet/>
      <dgm:spPr/>
      <dgm:t>
        <a:bodyPr/>
        <a:lstStyle/>
        <a:p>
          <a:endParaRPr lang="en-US"/>
        </a:p>
      </dgm:t>
    </dgm:pt>
    <dgm:pt modelId="{F9173228-3A3E-EA49-A3BC-761DC46ABA3A}">
      <dgm:prSet phldrT="[Text]"/>
      <dgm:spPr/>
      <dgm:t>
        <a:bodyPr/>
        <a:lstStyle/>
        <a:p>
          <a:r>
            <a:rPr lang="en-US" dirty="0" smtClean="0"/>
            <a:t>Application</a:t>
          </a:r>
        </a:p>
        <a:p>
          <a:r>
            <a:rPr lang="en-US" dirty="0" smtClean="0"/>
            <a:t>Configuration</a:t>
          </a:r>
          <a:endParaRPr lang="en-US" dirty="0"/>
        </a:p>
      </dgm:t>
    </dgm:pt>
    <dgm:pt modelId="{5060515D-3887-894D-AB41-56E1882B6BFC}" type="parTrans" cxnId="{2B4DC71C-9CBE-B842-9A15-C8E3842F4DC3}">
      <dgm:prSet/>
      <dgm:spPr/>
      <dgm:t>
        <a:bodyPr/>
        <a:lstStyle/>
        <a:p>
          <a:endParaRPr lang="en-US"/>
        </a:p>
      </dgm:t>
    </dgm:pt>
    <dgm:pt modelId="{6CDDC22F-B390-BC4E-B054-CA58445F957A}" type="sibTrans" cxnId="{2B4DC71C-9CBE-B842-9A15-C8E3842F4DC3}">
      <dgm:prSet/>
      <dgm:spPr/>
      <dgm:t>
        <a:bodyPr/>
        <a:lstStyle/>
        <a:p>
          <a:endParaRPr lang="en-US"/>
        </a:p>
      </dgm:t>
    </dgm:pt>
    <dgm:pt modelId="{ACED6185-D1EA-E841-94D0-FA658C08E905}">
      <dgm:prSet/>
      <dgm:spPr/>
      <dgm:t>
        <a:bodyPr/>
        <a:lstStyle/>
        <a:p>
          <a:r>
            <a:rPr lang="en-US" dirty="0" smtClean="0"/>
            <a:t>Default</a:t>
          </a:r>
        </a:p>
        <a:p>
          <a:r>
            <a:rPr lang="en-US" dirty="0" smtClean="0"/>
            <a:t>Configuration</a:t>
          </a:r>
          <a:endParaRPr lang="en-US" dirty="0"/>
        </a:p>
      </dgm:t>
    </dgm:pt>
    <dgm:pt modelId="{7D12F082-A350-9E4C-858E-2675761D3CDB}" type="parTrans" cxnId="{C134308A-BB0C-6140-BA41-EC9027CDB4C9}">
      <dgm:prSet/>
      <dgm:spPr/>
      <dgm:t>
        <a:bodyPr/>
        <a:lstStyle/>
        <a:p>
          <a:endParaRPr lang="en-US"/>
        </a:p>
      </dgm:t>
    </dgm:pt>
    <dgm:pt modelId="{2FCDBDCD-D88E-E343-B9C1-7FBF0C85508B}" type="sibTrans" cxnId="{C134308A-BB0C-6140-BA41-EC9027CDB4C9}">
      <dgm:prSet/>
      <dgm:spPr/>
      <dgm:t>
        <a:bodyPr/>
        <a:lstStyle/>
        <a:p>
          <a:endParaRPr lang="en-US"/>
        </a:p>
      </dgm:t>
    </dgm:pt>
    <dgm:pt modelId="{084BD119-9D83-0C42-AF16-BF9B1F0889B2}">
      <dgm:prSet/>
      <dgm:spPr/>
      <dgm:t>
        <a:bodyPr/>
        <a:lstStyle/>
        <a:p>
          <a:r>
            <a:rPr lang="en-US" dirty="0" smtClean="0"/>
            <a:t>Localization</a:t>
          </a:r>
          <a:endParaRPr lang="en-US" dirty="0"/>
        </a:p>
      </dgm:t>
    </dgm:pt>
    <dgm:pt modelId="{D587217C-2A83-1548-883E-2EFBFF3AE070}" type="parTrans" cxnId="{22E7E96A-6AB8-7C47-BDD1-2F89B7BB9ED5}">
      <dgm:prSet/>
      <dgm:spPr/>
      <dgm:t>
        <a:bodyPr/>
        <a:lstStyle/>
        <a:p>
          <a:endParaRPr lang="en-US"/>
        </a:p>
      </dgm:t>
    </dgm:pt>
    <dgm:pt modelId="{462AB36D-E1B3-6147-AFCB-A2C449E5C2DB}" type="sibTrans" cxnId="{22E7E96A-6AB8-7C47-BDD1-2F89B7BB9ED5}">
      <dgm:prSet/>
      <dgm:spPr/>
      <dgm:t>
        <a:bodyPr/>
        <a:lstStyle/>
        <a:p>
          <a:endParaRPr lang="en-US"/>
        </a:p>
      </dgm:t>
    </dgm:pt>
    <dgm:pt modelId="{B725634D-9612-D143-9B8A-1F4BA8FC94EF}">
      <dgm:prSet/>
      <dgm:spPr/>
      <dgm:t>
        <a:bodyPr/>
        <a:lstStyle/>
        <a:p>
          <a:r>
            <a:rPr lang="en-US" dirty="0" smtClean="0"/>
            <a:t>Group Info</a:t>
          </a:r>
          <a:endParaRPr lang="en-US" dirty="0"/>
        </a:p>
      </dgm:t>
    </dgm:pt>
    <dgm:pt modelId="{16FADB52-14F6-2E4E-AC58-BF34A922F125}" type="parTrans" cxnId="{EF7FBE96-632F-9E43-B51D-4AC43C5CF428}">
      <dgm:prSet/>
      <dgm:spPr/>
      <dgm:t>
        <a:bodyPr/>
        <a:lstStyle/>
        <a:p>
          <a:endParaRPr lang="en-US"/>
        </a:p>
      </dgm:t>
    </dgm:pt>
    <dgm:pt modelId="{8037F5A5-CB5F-C348-9C24-D025F5454818}" type="sibTrans" cxnId="{EF7FBE96-632F-9E43-B51D-4AC43C5CF428}">
      <dgm:prSet/>
      <dgm:spPr/>
      <dgm:t>
        <a:bodyPr/>
        <a:lstStyle/>
        <a:p>
          <a:endParaRPr lang="en-US"/>
        </a:p>
      </dgm:t>
    </dgm:pt>
    <dgm:pt modelId="{BA01AD93-52BD-CC42-890B-2DE72FC01A42}">
      <dgm:prSet/>
      <dgm:spPr/>
      <dgm:t>
        <a:bodyPr/>
        <a:lstStyle/>
        <a:p>
          <a:r>
            <a:rPr lang="en-US" dirty="0" smtClean="0"/>
            <a:t>Group Items</a:t>
          </a:r>
          <a:endParaRPr lang="en-US" dirty="0"/>
        </a:p>
      </dgm:t>
    </dgm:pt>
    <dgm:pt modelId="{40A9AB8F-2863-FD44-83EB-AC2EC30F8ACD}" type="parTrans" cxnId="{66AC96E7-D6B7-E140-88AE-E6A3DBA694C9}">
      <dgm:prSet/>
      <dgm:spPr/>
      <dgm:t>
        <a:bodyPr/>
        <a:lstStyle/>
        <a:p>
          <a:endParaRPr lang="en-US"/>
        </a:p>
      </dgm:t>
    </dgm:pt>
    <dgm:pt modelId="{02D89CA1-D01F-5C43-B577-1FECE3873161}" type="sibTrans" cxnId="{66AC96E7-D6B7-E140-88AE-E6A3DBA694C9}">
      <dgm:prSet/>
      <dgm:spPr/>
      <dgm:t>
        <a:bodyPr/>
        <a:lstStyle/>
        <a:p>
          <a:endParaRPr lang="en-US"/>
        </a:p>
      </dgm:t>
    </dgm:pt>
    <dgm:pt modelId="{6D1F3F87-943C-0848-812A-DDC1880D987F}">
      <dgm:prSet/>
      <dgm:spPr/>
      <dgm:t>
        <a:bodyPr/>
        <a:lstStyle/>
        <a:p>
          <a:r>
            <a:rPr lang="en-US" dirty="0" err="1" smtClean="0"/>
            <a:t>Webmap</a:t>
          </a:r>
          <a:r>
            <a:rPr lang="en-US" dirty="0" smtClean="0"/>
            <a:t> Item</a:t>
          </a:r>
          <a:endParaRPr lang="en-US" dirty="0"/>
        </a:p>
      </dgm:t>
    </dgm:pt>
    <dgm:pt modelId="{4AF3EC19-3E69-254F-939A-43EF8B1BB5B4}" type="parTrans" cxnId="{80688565-53DA-CD48-A5D4-B015FFFDD1D7}">
      <dgm:prSet/>
      <dgm:spPr/>
      <dgm:t>
        <a:bodyPr/>
        <a:lstStyle/>
        <a:p>
          <a:endParaRPr lang="en-US"/>
        </a:p>
      </dgm:t>
    </dgm:pt>
    <dgm:pt modelId="{41B1D054-F0D4-B847-8169-2659FD194CEB}" type="sibTrans" cxnId="{80688565-53DA-CD48-A5D4-B015FFFDD1D7}">
      <dgm:prSet/>
      <dgm:spPr/>
      <dgm:t>
        <a:bodyPr/>
        <a:lstStyle/>
        <a:p>
          <a:endParaRPr lang="en-US"/>
        </a:p>
      </dgm:t>
    </dgm:pt>
    <dgm:pt modelId="{6CB31142-5EF1-D343-AA3A-1696A47FAB7A}" type="pres">
      <dgm:prSet presAssocID="{08E54ECB-9517-A345-A1A6-FCB13B1D9F7A}" presName="Name0" presStyleCnt="0">
        <dgm:presLayoutVars>
          <dgm:dir val="rev"/>
          <dgm:resizeHandles val="exact"/>
        </dgm:presLayoutVars>
      </dgm:prSet>
      <dgm:spPr/>
    </dgm:pt>
    <dgm:pt modelId="{7FB6FC54-5AC3-FF4C-BCA1-537FCB5AF275}" type="pres">
      <dgm:prSet presAssocID="{8EA9C801-76E9-6A48-AB99-8B5612F3CACD}" presName="node" presStyleLbl="node1" presStyleIdx="0" presStyleCnt="8">
        <dgm:presLayoutVars>
          <dgm:bulletEnabled val="1"/>
        </dgm:presLayoutVars>
      </dgm:prSet>
      <dgm:spPr/>
      <dgm:t>
        <a:bodyPr/>
        <a:lstStyle/>
        <a:p>
          <a:endParaRPr lang="en-US"/>
        </a:p>
      </dgm:t>
    </dgm:pt>
    <dgm:pt modelId="{514F042E-B533-444E-AD23-EEC170E9106B}" type="pres">
      <dgm:prSet presAssocID="{86357CF9-32CD-CB45-8285-89E41A2404E2}" presName="sibTrans" presStyleLbl="sibTrans2D1" presStyleIdx="0" presStyleCnt="7"/>
      <dgm:spPr/>
      <dgm:t>
        <a:bodyPr/>
        <a:lstStyle/>
        <a:p>
          <a:endParaRPr lang="en-US"/>
        </a:p>
      </dgm:t>
    </dgm:pt>
    <dgm:pt modelId="{0479FFE0-93F1-8248-ACA9-769C6992DADB}" type="pres">
      <dgm:prSet presAssocID="{86357CF9-32CD-CB45-8285-89E41A2404E2}" presName="connectorText" presStyleLbl="sibTrans2D1" presStyleIdx="0" presStyleCnt="7"/>
      <dgm:spPr/>
      <dgm:t>
        <a:bodyPr/>
        <a:lstStyle/>
        <a:p>
          <a:endParaRPr lang="en-US"/>
        </a:p>
      </dgm:t>
    </dgm:pt>
    <dgm:pt modelId="{87D803E3-EB89-BC47-9037-0610E99B4F6F}" type="pres">
      <dgm:prSet presAssocID="{6D1F3F87-943C-0848-812A-DDC1880D987F}" presName="node" presStyleLbl="node1" presStyleIdx="1" presStyleCnt="8">
        <dgm:presLayoutVars>
          <dgm:bulletEnabled val="1"/>
        </dgm:presLayoutVars>
      </dgm:prSet>
      <dgm:spPr/>
      <dgm:t>
        <a:bodyPr/>
        <a:lstStyle/>
        <a:p>
          <a:endParaRPr lang="en-US"/>
        </a:p>
      </dgm:t>
    </dgm:pt>
    <dgm:pt modelId="{5BCFA16E-CCDF-644A-9C7E-4482157A7136}" type="pres">
      <dgm:prSet presAssocID="{41B1D054-F0D4-B847-8169-2659FD194CEB}" presName="sibTrans" presStyleLbl="sibTrans2D1" presStyleIdx="1" presStyleCnt="7"/>
      <dgm:spPr/>
      <dgm:t>
        <a:bodyPr/>
        <a:lstStyle/>
        <a:p>
          <a:endParaRPr lang="en-US"/>
        </a:p>
      </dgm:t>
    </dgm:pt>
    <dgm:pt modelId="{17D90017-9F6A-A049-986C-8F506B116FD6}" type="pres">
      <dgm:prSet presAssocID="{41B1D054-F0D4-B847-8169-2659FD194CEB}" presName="connectorText" presStyleLbl="sibTrans2D1" presStyleIdx="1" presStyleCnt="7"/>
      <dgm:spPr/>
      <dgm:t>
        <a:bodyPr/>
        <a:lstStyle/>
        <a:p>
          <a:endParaRPr lang="en-US"/>
        </a:p>
      </dgm:t>
    </dgm:pt>
    <dgm:pt modelId="{4C6D66A1-89C2-5045-9CF6-AE19FF69C2E4}" type="pres">
      <dgm:prSet presAssocID="{BA01AD93-52BD-CC42-890B-2DE72FC01A42}" presName="node" presStyleLbl="node1" presStyleIdx="2" presStyleCnt="8">
        <dgm:presLayoutVars>
          <dgm:bulletEnabled val="1"/>
        </dgm:presLayoutVars>
      </dgm:prSet>
      <dgm:spPr/>
      <dgm:t>
        <a:bodyPr/>
        <a:lstStyle/>
        <a:p>
          <a:endParaRPr lang="en-US"/>
        </a:p>
      </dgm:t>
    </dgm:pt>
    <dgm:pt modelId="{322E1A56-CEEF-1842-B9B3-2F1A14649CBB}" type="pres">
      <dgm:prSet presAssocID="{02D89CA1-D01F-5C43-B577-1FECE3873161}" presName="sibTrans" presStyleLbl="sibTrans2D1" presStyleIdx="2" presStyleCnt="7"/>
      <dgm:spPr/>
      <dgm:t>
        <a:bodyPr/>
        <a:lstStyle/>
        <a:p>
          <a:endParaRPr lang="en-US"/>
        </a:p>
      </dgm:t>
    </dgm:pt>
    <dgm:pt modelId="{B81CB57E-AF36-B841-AFEC-D750065D705E}" type="pres">
      <dgm:prSet presAssocID="{02D89CA1-D01F-5C43-B577-1FECE3873161}" presName="connectorText" presStyleLbl="sibTrans2D1" presStyleIdx="2" presStyleCnt="7"/>
      <dgm:spPr/>
      <dgm:t>
        <a:bodyPr/>
        <a:lstStyle/>
        <a:p>
          <a:endParaRPr lang="en-US"/>
        </a:p>
      </dgm:t>
    </dgm:pt>
    <dgm:pt modelId="{5920BD7D-0322-AB4C-BE49-E37C38368DCC}" type="pres">
      <dgm:prSet presAssocID="{B725634D-9612-D143-9B8A-1F4BA8FC94EF}" presName="node" presStyleLbl="node1" presStyleIdx="3" presStyleCnt="8">
        <dgm:presLayoutVars>
          <dgm:bulletEnabled val="1"/>
        </dgm:presLayoutVars>
      </dgm:prSet>
      <dgm:spPr/>
      <dgm:t>
        <a:bodyPr/>
        <a:lstStyle/>
        <a:p>
          <a:endParaRPr lang="en-US"/>
        </a:p>
      </dgm:t>
    </dgm:pt>
    <dgm:pt modelId="{B1B64BFB-4A9D-7248-A990-B9ADA5557F79}" type="pres">
      <dgm:prSet presAssocID="{8037F5A5-CB5F-C348-9C24-D025F5454818}" presName="sibTrans" presStyleLbl="sibTrans2D1" presStyleIdx="3" presStyleCnt="7"/>
      <dgm:spPr/>
      <dgm:t>
        <a:bodyPr/>
        <a:lstStyle/>
        <a:p>
          <a:endParaRPr lang="en-US"/>
        </a:p>
      </dgm:t>
    </dgm:pt>
    <dgm:pt modelId="{15B3EA7A-CA85-0B43-89DD-48258819E549}" type="pres">
      <dgm:prSet presAssocID="{8037F5A5-CB5F-C348-9C24-D025F5454818}" presName="connectorText" presStyleLbl="sibTrans2D1" presStyleIdx="3" presStyleCnt="7"/>
      <dgm:spPr/>
      <dgm:t>
        <a:bodyPr/>
        <a:lstStyle/>
        <a:p>
          <a:endParaRPr lang="en-US"/>
        </a:p>
      </dgm:t>
    </dgm:pt>
    <dgm:pt modelId="{08021080-8440-2348-BBF8-2151E19C7BAF}" type="pres">
      <dgm:prSet presAssocID="{F9173228-3A3E-EA49-A3BC-761DC46ABA3A}" presName="node" presStyleLbl="node1" presStyleIdx="4" presStyleCnt="8">
        <dgm:presLayoutVars>
          <dgm:bulletEnabled val="1"/>
        </dgm:presLayoutVars>
      </dgm:prSet>
      <dgm:spPr/>
      <dgm:t>
        <a:bodyPr/>
        <a:lstStyle/>
        <a:p>
          <a:endParaRPr lang="en-US"/>
        </a:p>
      </dgm:t>
    </dgm:pt>
    <dgm:pt modelId="{DD442D23-0A48-BC4C-BE1C-928FDDFFF2B9}" type="pres">
      <dgm:prSet presAssocID="{6CDDC22F-B390-BC4E-B054-CA58445F957A}" presName="sibTrans" presStyleLbl="sibTrans2D1" presStyleIdx="4" presStyleCnt="7"/>
      <dgm:spPr/>
      <dgm:t>
        <a:bodyPr/>
        <a:lstStyle/>
        <a:p>
          <a:endParaRPr lang="en-US"/>
        </a:p>
      </dgm:t>
    </dgm:pt>
    <dgm:pt modelId="{81C71DB6-4FFD-8D46-A23A-E4547AB2CF14}" type="pres">
      <dgm:prSet presAssocID="{6CDDC22F-B390-BC4E-B054-CA58445F957A}" presName="connectorText" presStyleLbl="sibTrans2D1" presStyleIdx="4" presStyleCnt="7"/>
      <dgm:spPr/>
      <dgm:t>
        <a:bodyPr/>
        <a:lstStyle/>
        <a:p>
          <a:endParaRPr lang="en-US"/>
        </a:p>
      </dgm:t>
    </dgm:pt>
    <dgm:pt modelId="{4A8E0414-497C-F54A-AE02-48206D011499}" type="pres">
      <dgm:prSet presAssocID="{2AA78337-0235-DA48-A96D-081D3368F6BF}" presName="node" presStyleLbl="node1" presStyleIdx="5" presStyleCnt="8">
        <dgm:presLayoutVars>
          <dgm:bulletEnabled val="1"/>
        </dgm:presLayoutVars>
      </dgm:prSet>
      <dgm:spPr/>
      <dgm:t>
        <a:bodyPr/>
        <a:lstStyle/>
        <a:p>
          <a:endParaRPr lang="en-US"/>
        </a:p>
      </dgm:t>
    </dgm:pt>
    <dgm:pt modelId="{7BA6AFF8-01FB-574D-A406-4817CC5DEECD}" type="pres">
      <dgm:prSet presAssocID="{CE562522-21D6-B040-843A-26C246D957D9}" presName="sibTrans" presStyleLbl="sibTrans2D1" presStyleIdx="5" presStyleCnt="7"/>
      <dgm:spPr/>
      <dgm:t>
        <a:bodyPr/>
        <a:lstStyle/>
        <a:p>
          <a:endParaRPr lang="en-US"/>
        </a:p>
      </dgm:t>
    </dgm:pt>
    <dgm:pt modelId="{0692C0CE-CD73-B242-A4C1-1E3A6E1E5F9D}" type="pres">
      <dgm:prSet presAssocID="{CE562522-21D6-B040-843A-26C246D957D9}" presName="connectorText" presStyleLbl="sibTrans2D1" presStyleIdx="5" presStyleCnt="7"/>
      <dgm:spPr/>
      <dgm:t>
        <a:bodyPr/>
        <a:lstStyle/>
        <a:p>
          <a:endParaRPr lang="en-US"/>
        </a:p>
      </dgm:t>
    </dgm:pt>
    <dgm:pt modelId="{1A110707-564F-8949-BA63-EFB62FE4A89A}" type="pres">
      <dgm:prSet presAssocID="{084BD119-9D83-0C42-AF16-BF9B1F0889B2}" presName="node" presStyleLbl="node1" presStyleIdx="6" presStyleCnt="8">
        <dgm:presLayoutVars>
          <dgm:bulletEnabled val="1"/>
        </dgm:presLayoutVars>
      </dgm:prSet>
      <dgm:spPr/>
      <dgm:t>
        <a:bodyPr/>
        <a:lstStyle/>
        <a:p>
          <a:endParaRPr lang="en-US"/>
        </a:p>
      </dgm:t>
    </dgm:pt>
    <dgm:pt modelId="{D87BB7E4-563E-8B47-87CF-5C66BB3E1766}" type="pres">
      <dgm:prSet presAssocID="{462AB36D-E1B3-6147-AFCB-A2C449E5C2DB}" presName="sibTrans" presStyleLbl="sibTrans2D1" presStyleIdx="6" presStyleCnt="7"/>
      <dgm:spPr/>
      <dgm:t>
        <a:bodyPr/>
        <a:lstStyle/>
        <a:p>
          <a:endParaRPr lang="en-US"/>
        </a:p>
      </dgm:t>
    </dgm:pt>
    <dgm:pt modelId="{BE25B0AC-AB8F-1048-B676-1B6F35D3151A}" type="pres">
      <dgm:prSet presAssocID="{462AB36D-E1B3-6147-AFCB-A2C449E5C2DB}" presName="connectorText" presStyleLbl="sibTrans2D1" presStyleIdx="6" presStyleCnt="7"/>
      <dgm:spPr/>
      <dgm:t>
        <a:bodyPr/>
        <a:lstStyle/>
        <a:p>
          <a:endParaRPr lang="en-US"/>
        </a:p>
      </dgm:t>
    </dgm:pt>
    <dgm:pt modelId="{2C5E49C2-67BA-C04A-B93E-53C81992EB48}" type="pres">
      <dgm:prSet presAssocID="{ACED6185-D1EA-E841-94D0-FA658C08E905}" presName="node" presStyleLbl="node1" presStyleIdx="7" presStyleCnt="8">
        <dgm:presLayoutVars>
          <dgm:bulletEnabled val="1"/>
        </dgm:presLayoutVars>
      </dgm:prSet>
      <dgm:spPr/>
      <dgm:t>
        <a:bodyPr/>
        <a:lstStyle/>
        <a:p>
          <a:endParaRPr lang="en-US"/>
        </a:p>
      </dgm:t>
    </dgm:pt>
  </dgm:ptLst>
  <dgm:cxnLst>
    <dgm:cxn modelId="{08B4A7C1-C634-CB40-914B-7B91477051C3}" type="presOf" srcId="{462AB36D-E1B3-6147-AFCB-A2C449E5C2DB}" destId="{D87BB7E4-563E-8B47-87CF-5C66BB3E1766}" srcOrd="0" destOrd="0" presId="urn:microsoft.com/office/officeart/2005/8/layout/process1"/>
    <dgm:cxn modelId="{09B80BA1-5D99-104F-B2E7-532952C24653}" type="presOf" srcId="{6D1F3F87-943C-0848-812A-DDC1880D987F}" destId="{87D803E3-EB89-BC47-9037-0610E99B4F6F}" srcOrd="0" destOrd="0" presId="urn:microsoft.com/office/officeart/2005/8/layout/process1"/>
    <dgm:cxn modelId="{F8125294-7FB5-A24F-9808-50610A8437E9}" type="presOf" srcId="{B725634D-9612-D143-9B8A-1F4BA8FC94EF}" destId="{5920BD7D-0322-AB4C-BE49-E37C38368DCC}" srcOrd="0" destOrd="0" presId="urn:microsoft.com/office/officeart/2005/8/layout/process1"/>
    <dgm:cxn modelId="{22E7E96A-6AB8-7C47-BDD1-2F89B7BB9ED5}" srcId="{08E54ECB-9517-A345-A1A6-FCB13B1D9F7A}" destId="{084BD119-9D83-0C42-AF16-BF9B1F0889B2}" srcOrd="6" destOrd="0" parTransId="{D587217C-2A83-1548-883E-2EFBFF3AE070}" sibTransId="{462AB36D-E1B3-6147-AFCB-A2C449E5C2DB}"/>
    <dgm:cxn modelId="{08908357-2C68-DE48-B2E1-F942B41B86DC}" type="presOf" srcId="{CE562522-21D6-B040-843A-26C246D957D9}" destId="{0692C0CE-CD73-B242-A4C1-1E3A6E1E5F9D}" srcOrd="1" destOrd="0" presId="urn:microsoft.com/office/officeart/2005/8/layout/process1"/>
    <dgm:cxn modelId="{84BA78C8-08B5-6743-BA00-C24AEFA14959}" srcId="{08E54ECB-9517-A345-A1A6-FCB13B1D9F7A}" destId="{8EA9C801-76E9-6A48-AB99-8B5612F3CACD}" srcOrd="0" destOrd="0" parTransId="{03DF6D97-ECF1-304D-8218-417E33B46855}" sibTransId="{86357CF9-32CD-CB45-8285-89E41A2404E2}"/>
    <dgm:cxn modelId="{9BEEC3F5-4BFC-284F-9B2F-4CA7EAD79C82}" type="presOf" srcId="{8037F5A5-CB5F-C348-9C24-D025F5454818}" destId="{15B3EA7A-CA85-0B43-89DD-48258819E549}" srcOrd="1" destOrd="0" presId="urn:microsoft.com/office/officeart/2005/8/layout/process1"/>
    <dgm:cxn modelId="{2B4DC71C-9CBE-B842-9A15-C8E3842F4DC3}" srcId="{08E54ECB-9517-A345-A1A6-FCB13B1D9F7A}" destId="{F9173228-3A3E-EA49-A3BC-761DC46ABA3A}" srcOrd="4" destOrd="0" parTransId="{5060515D-3887-894D-AB41-56E1882B6BFC}" sibTransId="{6CDDC22F-B390-BC4E-B054-CA58445F957A}"/>
    <dgm:cxn modelId="{8A70A1A6-8E26-1448-BE18-8418CADC5E6A}" type="presOf" srcId="{02D89CA1-D01F-5C43-B577-1FECE3873161}" destId="{322E1A56-CEEF-1842-B9B3-2F1A14649CBB}" srcOrd="0" destOrd="0" presId="urn:microsoft.com/office/officeart/2005/8/layout/process1"/>
    <dgm:cxn modelId="{12CA000B-AEE8-0B4E-8619-E9662C9ACEA1}" type="presOf" srcId="{462AB36D-E1B3-6147-AFCB-A2C449E5C2DB}" destId="{BE25B0AC-AB8F-1048-B676-1B6F35D3151A}" srcOrd="1" destOrd="0" presId="urn:microsoft.com/office/officeart/2005/8/layout/process1"/>
    <dgm:cxn modelId="{CDE596AC-8B48-064E-8F6F-9926F43189E0}" type="presOf" srcId="{2AA78337-0235-DA48-A96D-081D3368F6BF}" destId="{4A8E0414-497C-F54A-AE02-48206D011499}" srcOrd="0" destOrd="0" presId="urn:microsoft.com/office/officeart/2005/8/layout/process1"/>
    <dgm:cxn modelId="{0CD104EE-584C-8E4C-B012-77BFF36C3FBE}" type="presOf" srcId="{BA01AD93-52BD-CC42-890B-2DE72FC01A42}" destId="{4C6D66A1-89C2-5045-9CF6-AE19FF69C2E4}" srcOrd="0" destOrd="0" presId="urn:microsoft.com/office/officeart/2005/8/layout/process1"/>
    <dgm:cxn modelId="{88ECBBDD-9A8E-594C-8106-FF84C04535DB}" type="presOf" srcId="{ACED6185-D1EA-E841-94D0-FA658C08E905}" destId="{2C5E49C2-67BA-C04A-B93E-53C81992EB48}" srcOrd="0" destOrd="0" presId="urn:microsoft.com/office/officeart/2005/8/layout/process1"/>
    <dgm:cxn modelId="{9F881B20-0E39-0048-AECF-D606EDB27B35}" type="presOf" srcId="{CE562522-21D6-B040-843A-26C246D957D9}" destId="{7BA6AFF8-01FB-574D-A406-4817CC5DEECD}" srcOrd="0" destOrd="0" presId="urn:microsoft.com/office/officeart/2005/8/layout/process1"/>
    <dgm:cxn modelId="{061C9EBD-F6DF-0146-8F57-CE451CFDE2EC}" type="presOf" srcId="{8037F5A5-CB5F-C348-9C24-D025F5454818}" destId="{B1B64BFB-4A9D-7248-A990-B9ADA5557F79}" srcOrd="0" destOrd="0" presId="urn:microsoft.com/office/officeart/2005/8/layout/process1"/>
    <dgm:cxn modelId="{A36CA9A9-2B86-E94D-8207-41A653A0F566}" type="presOf" srcId="{6CDDC22F-B390-BC4E-B054-CA58445F957A}" destId="{81C71DB6-4FFD-8D46-A23A-E4547AB2CF14}" srcOrd="1" destOrd="0" presId="urn:microsoft.com/office/officeart/2005/8/layout/process1"/>
    <dgm:cxn modelId="{1E0EBF7A-99C2-8F41-8273-92D431B40A95}" type="presOf" srcId="{8EA9C801-76E9-6A48-AB99-8B5612F3CACD}" destId="{7FB6FC54-5AC3-FF4C-BCA1-537FCB5AF275}" srcOrd="0" destOrd="0" presId="urn:microsoft.com/office/officeart/2005/8/layout/process1"/>
    <dgm:cxn modelId="{8166D230-CAB2-A742-AF59-39AA2C7C4A2C}" type="presOf" srcId="{41B1D054-F0D4-B847-8169-2659FD194CEB}" destId="{17D90017-9F6A-A049-986C-8F506B116FD6}" srcOrd="1" destOrd="0" presId="urn:microsoft.com/office/officeart/2005/8/layout/process1"/>
    <dgm:cxn modelId="{0F234811-0E07-AB40-BD0A-CA37B4F1E699}" type="presOf" srcId="{86357CF9-32CD-CB45-8285-89E41A2404E2}" destId="{0479FFE0-93F1-8248-ACA9-769C6992DADB}" srcOrd="1" destOrd="0" presId="urn:microsoft.com/office/officeart/2005/8/layout/process1"/>
    <dgm:cxn modelId="{E3112B20-516F-874C-ADAA-0907D581B537}" type="presOf" srcId="{084BD119-9D83-0C42-AF16-BF9B1F0889B2}" destId="{1A110707-564F-8949-BA63-EFB62FE4A89A}" srcOrd="0" destOrd="0" presId="urn:microsoft.com/office/officeart/2005/8/layout/process1"/>
    <dgm:cxn modelId="{66AC96E7-D6B7-E140-88AE-E6A3DBA694C9}" srcId="{08E54ECB-9517-A345-A1A6-FCB13B1D9F7A}" destId="{BA01AD93-52BD-CC42-890B-2DE72FC01A42}" srcOrd="2" destOrd="0" parTransId="{40A9AB8F-2863-FD44-83EB-AC2EC30F8ACD}" sibTransId="{02D89CA1-D01F-5C43-B577-1FECE3873161}"/>
    <dgm:cxn modelId="{D140190A-A089-EF46-9824-4FC3ED677610}" type="presOf" srcId="{F9173228-3A3E-EA49-A3BC-761DC46ABA3A}" destId="{08021080-8440-2348-BBF8-2151E19C7BAF}" srcOrd="0" destOrd="0" presId="urn:microsoft.com/office/officeart/2005/8/layout/process1"/>
    <dgm:cxn modelId="{EF7FBE96-632F-9E43-B51D-4AC43C5CF428}" srcId="{08E54ECB-9517-A345-A1A6-FCB13B1D9F7A}" destId="{B725634D-9612-D143-9B8A-1F4BA8FC94EF}" srcOrd="3" destOrd="0" parTransId="{16FADB52-14F6-2E4E-AC58-BF34A922F125}" sibTransId="{8037F5A5-CB5F-C348-9C24-D025F5454818}"/>
    <dgm:cxn modelId="{C514F1DB-7F49-5C4E-9E42-E636AA1490A7}" type="presOf" srcId="{6CDDC22F-B390-BC4E-B054-CA58445F957A}" destId="{DD442D23-0A48-BC4C-BE1C-928FDDFFF2B9}" srcOrd="0" destOrd="0" presId="urn:microsoft.com/office/officeart/2005/8/layout/process1"/>
    <dgm:cxn modelId="{0F57773A-8624-964D-84FB-87C1ADB7D67E}" type="presOf" srcId="{86357CF9-32CD-CB45-8285-89E41A2404E2}" destId="{514F042E-B533-444E-AD23-EEC170E9106B}" srcOrd="0" destOrd="0" presId="urn:microsoft.com/office/officeart/2005/8/layout/process1"/>
    <dgm:cxn modelId="{C134308A-BB0C-6140-BA41-EC9027CDB4C9}" srcId="{08E54ECB-9517-A345-A1A6-FCB13B1D9F7A}" destId="{ACED6185-D1EA-E841-94D0-FA658C08E905}" srcOrd="7" destOrd="0" parTransId="{7D12F082-A350-9E4C-858E-2675761D3CDB}" sibTransId="{2FCDBDCD-D88E-E343-B9C1-7FBF0C85508B}"/>
    <dgm:cxn modelId="{C74DFA76-8D69-DE40-BEDA-DA28A336032D}" srcId="{08E54ECB-9517-A345-A1A6-FCB13B1D9F7A}" destId="{2AA78337-0235-DA48-A96D-081D3368F6BF}" srcOrd="5" destOrd="0" parTransId="{A56974B8-1563-7646-8C32-4074AC3B63D2}" sibTransId="{CE562522-21D6-B040-843A-26C246D957D9}"/>
    <dgm:cxn modelId="{2896BA9E-FF71-F141-B54D-9779C3ED46E9}" type="presOf" srcId="{08E54ECB-9517-A345-A1A6-FCB13B1D9F7A}" destId="{6CB31142-5EF1-D343-AA3A-1696A47FAB7A}" srcOrd="0" destOrd="0" presId="urn:microsoft.com/office/officeart/2005/8/layout/process1"/>
    <dgm:cxn modelId="{1CBE5D31-FA77-E84A-8399-A30C23CB0AA7}" type="presOf" srcId="{02D89CA1-D01F-5C43-B577-1FECE3873161}" destId="{B81CB57E-AF36-B841-AFEC-D750065D705E}" srcOrd="1" destOrd="0" presId="urn:microsoft.com/office/officeart/2005/8/layout/process1"/>
    <dgm:cxn modelId="{80688565-53DA-CD48-A5D4-B015FFFDD1D7}" srcId="{08E54ECB-9517-A345-A1A6-FCB13B1D9F7A}" destId="{6D1F3F87-943C-0848-812A-DDC1880D987F}" srcOrd="1" destOrd="0" parTransId="{4AF3EC19-3E69-254F-939A-43EF8B1BB5B4}" sibTransId="{41B1D054-F0D4-B847-8169-2659FD194CEB}"/>
    <dgm:cxn modelId="{36299613-9C45-8A4F-A1B8-D46E8D6F0D22}" type="presOf" srcId="{41B1D054-F0D4-B847-8169-2659FD194CEB}" destId="{5BCFA16E-CCDF-644A-9C7E-4482157A7136}" srcOrd="0" destOrd="0" presId="urn:microsoft.com/office/officeart/2005/8/layout/process1"/>
    <dgm:cxn modelId="{F4CA6232-EDFC-E54B-A22B-6101492FC9D3}" type="presParOf" srcId="{6CB31142-5EF1-D343-AA3A-1696A47FAB7A}" destId="{7FB6FC54-5AC3-FF4C-BCA1-537FCB5AF275}" srcOrd="0" destOrd="0" presId="urn:microsoft.com/office/officeart/2005/8/layout/process1"/>
    <dgm:cxn modelId="{644104FD-C35C-8A4F-80EA-1F97C02B3FCB}" type="presParOf" srcId="{6CB31142-5EF1-D343-AA3A-1696A47FAB7A}" destId="{514F042E-B533-444E-AD23-EEC170E9106B}" srcOrd="1" destOrd="0" presId="urn:microsoft.com/office/officeart/2005/8/layout/process1"/>
    <dgm:cxn modelId="{485B5DAA-354A-B445-A3AA-B590781D866D}" type="presParOf" srcId="{514F042E-B533-444E-AD23-EEC170E9106B}" destId="{0479FFE0-93F1-8248-ACA9-769C6992DADB}" srcOrd="0" destOrd="0" presId="urn:microsoft.com/office/officeart/2005/8/layout/process1"/>
    <dgm:cxn modelId="{E4AC5ADC-F779-334E-9CE5-F2A1E9634CA9}" type="presParOf" srcId="{6CB31142-5EF1-D343-AA3A-1696A47FAB7A}" destId="{87D803E3-EB89-BC47-9037-0610E99B4F6F}" srcOrd="2" destOrd="0" presId="urn:microsoft.com/office/officeart/2005/8/layout/process1"/>
    <dgm:cxn modelId="{85761A96-CAA0-2F4A-9682-88B86F94C81A}" type="presParOf" srcId="{6CB31142-5EF1-D343-AA3A-1696A47FAB7A}" destId="{5BCFA16E-CCDF-644A-9C7E-4482157A7136}" srcOrd="3" destOrd="0" presId="urn:microsoft.com/office/officeart/2005/8/layout/process1"/>
    <dgm:cxn modelId="{1504517C-214A-D643-A708-272E10D4E03F}" type="presParOf" srcId="{5BCFA16E-CCDF-644A-9C7E-4482157A7136}" destId="{17D90017-9F6A-A049-986C-8F506B116FD6}" srcOrd="0" destOrd="0" presId="urn:microsoft.com/office/officeart/2005/8/layout/process1"/>
    <dgm:cxn modelId="{166D788E-A8A4-234A-AE59-8AF364477DF0}" type="presParOf" srcId="{6CB31142-5EF1-D343-AA3A-1696A47FAB7A}" destId="{4C6D66A1-89C2-5045-9CF6-AE19FF69C2E4}" srcOrd="4" destOrd="0" presId="urn:microsoft.com/office/officeart/2005/8/layout/process1"/>
    <dgm:cxn modelId="{1DFCF3BF-4FF7-FE49-A9DF-A2E4CCB38723}" type="presParOf" srcId="{6CB31142-5EF1-D343-AA3A-1696A47FAB7A}" destId="{322E1A56-CEEF-1842-B9B3-2F1A14649CBB}" srcOrd="5" destOrd="0" presId="urn:microsoft.com/office/officeart/2005/8/layout/process1"/>
    <dgm:cxn modelId="{A63CDD55-2954-4543-BAC2-42C3A6E05D4A}" type="presParOf" srcId="{322E1A56-CEEF-1842-B9B3-2F1A14649CBB}" destId="{B81CB57E-AF36-B841-AFEC-D750065D705E}" srcOrd="0" destOrd="0" presId="urn:microsoft.com/office/officeart/2005/8/layout/process1"/>
    <dgm:cxn modelId="{D9F467B9-56EA-B445-A7C8-9B3CDD61CE78}" type="presParOf" srcId="{6CB31142-5EF1-D343-AA3A-1696A47FAB7A}" destId="{5920BD7D-0322-AB4C-BE49-E37C38368DCC}" srcOrd="6" destOrd="0" presId="urn:microsoft.com/office/officeart/2005/8/layout/process1"/>
    <dgm:cxn modelId="{72F8B998-0ACE-DE47-81D6-F5382A0AF11B}" type="presParOf" srcId="{6CB31142-5EF1-D343-AA3A-1696A47FAB7A}" destId="{B1B64BFB-4A9D-7248-A990-B9ADA5557F79}" srcOrd="7" destOrd="0" presId="urn:microsoft.com/office/officeart/2005/8/layout/process1"/>
    <dgm:cxn modelId="{D3FED6EF-38D0-EB46-B69D-7EC6CB43B9A0}" type="presParOf" srcId="{B1B64BFB-4A9D-7248-A990-B9ADA5557F79}" destId="{15B3EA7A-CA85-0B43-89DD-48258819E549}" srcOrd="0" destOrd="0" presId="urn:microsoft.com/office/officeart/2005/8/layout/process1"/>
    <dgm:cxn modelId="{68929C79-09BC-A143-BE33-53972C7BF4D5}" type="presParOf" srcId="{6CB31142-5EF1-D343-AA3A-1696A47FAB7A}" destId="{08021080-8440-2348-BBF8-2151E19C7BAF}" srcOrd="8" destOrd="0" presId="urn:microsoft.com/office/officeart/2005/8/layout/process1"/>
    <dgm:cxn modelId="{779F3EB5-3F46-7E48-A42E-1E180B66284F}" type="presParOf" srcId="{6CB31142-5EF1-D343-AA3A-1696A47FAB7A}" destId="{DD442D23-0A48-BC4C-BE1C-928FDDFFF2B9}" srcOrd="9" destOrd="0" presId="urn:microsoft.com/office/officeart/2005/8/layout/process1"/>
    <dgm:cxn modelId="{5F2B9420-5808-2349-A039-8C053834AA49}" type="presParOf" srcId="{DD442D23-0A48-BC4C-BE1C-928FDDFFF2B9}" destId="{81C71DB6-4FFD-8D46-A23A-E4547AB2CF14}" srcOrd="0" destOrd="0" presId="urn:microsoft.com/office/officeart/2005/8/layout/process1"/>
    <dgm:cxn modelId="{59064EB3-E3FE-FB44-B0ED-AEEB826D6A2E}" type="presParOf" srcId="{6CB31142-5EF1-D343-AA3A-1696A47FAB7A}" destId="{4A8E0414-497C-F54A-AE02-48206D011499}" srcOrd="10" destOrd="0" presId="urn:microsoft.com/office/officeart/2005/8/layout/process1"/>
    <dgm:cxn modelId="{BDF13FBC-25A6-2442-B0EB-DD74B1EE710E}" type="presParOf" srcId="{6CB31142-5EF1-D343-AA3A-1696A47FAB7A}" destId="{7BA6AFF8-01FB-574D-A406-4817CC5DEECD}" srcOrd="11" destOrd="0" presId="urn:microsoft.com/office/officeart/2005/8/layout/process1"/>
    <dgm:cxn modelId="{C6111875-6D13-494A-97A4-7D1DD8ED121C}" type="presParOf" srcId="{7BA6AFF8-01FB-574D-A406-4817CC5DEECD}" destId="{0692C0CE-CD73-B242-A4C1-1E3A6E1E5F9D}" srcOrd="0" destOrd="0" presId="urn:microsoft.com/office/officeart/2005/8/layout/process1"/>
    <dgm:cxn modelId="{64507658-1E54-D54A-9759-3D823BBEBEA9}" type="presParOf" srcId="{6CB31142-5EF1-D343-AA3A-1696A47FAB7A}" destId="{1A110707-564F-8949-BA63-EFB62FE4A89A}" srcOrd="12" destOrd="0" presId="urn:microsoft.com/office/officeart/2005/8/layout/process1"/>
    <dgm:cxn modelId="{94EA5A77-D54F-6A4C-9F43-F1902F8D92D8}" type="presParOf" srcId="{6CB31142-5EF1-D343-AA3A-1696A47FAB7A}" destId="{D87BB7E4-563E-8B47-87CF-5C66BB3E1766}" srcOrd="13" destOrd="0" presId="urn:microsoft.com/office/officeart/2005/8/layout/process1"/>
    <dgm:cxn modelId="{F976AF2A-7EE8-D741-9FA8-DC9989545DC5}" type="presParOf" srcId="{D87BB7E4-563E-8B47-87CF-5C66BB3E1766}" destId="{BE25B0AC-AB8F-1048-B676-1B6F35D3151A}" srcOrd="0" destOrd="0" presId="urn:microsoft.com/office/officeart/2005/8/layout/process1"/>
    <dgm:cxn modelId="{83B3BBE1-69F2-9748-ABAF-DDABC11536D8}" type="presParOf" srcId="{6CB31142-5EF1-D343-AA3A-1696A47FAB7A}" destId="{2C5E49C2-67BA-C04A-B93E-53C81992EB48}" srcOrd="14" destOrd="0" presId="urn:microsoft.com/office/officeart/2005/8/layout/process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693458-6B09-CC4D-B178-87DB3B53B6B4}">
      <dsp:nvSpPr>
        <dsp:cNvPr id="0" name=""/>
        <dsp:cNvSpPr/>
      </dsp:nvSpPr>
      <dsp:spPr>
        <a:xfrm>
          <a:off x="0" y="43739"/>
          <a:ext cx="4394777" cy="608400"/>
        </a:xfrm>
        <a:prstGeom prst="roundRect">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b="1" kern="1200" dirty="0" smtClean="0"/>
            <a:t>Layers</a:t>
          </a:r>
          <a:endParaRPr lang="en-US" sz="2600" kern="1200" dirty="0"/>
        </a:p>
      </dsp:txBody>
      <dsp:txXfrm>
        <a:off x="29700" y="73439"/>
        <a:ext cx="4335377" cy="549000"/>
      </dsp:txXfrm>
    </dsp:sp>
    <dsp:sp modelId="{3A50F904-5D19-554B-ACEF-264EBF8719F2}">
      <dsp:nvSpPr>
        <dsp:cNvPr id="0" name=""/>
        <dsp:cNvSpPr/>
      </dsp:nvSpPr>
      <dsp:spPr>
        <a:xfrm>
          <a:off x="0" y="727019"/>
          <a:ext cx="4394777" cy="608400"/>
        </a:xfrm>
        <a:prstGeom prst="roundRect">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b="1" kern="1200" dirty="0" smtClean="0"/>
            <a:t>Widgets</a:t>
          </a:r>
          <a:endParaRPr lang="en-US" sz="2600" kern="1200" dirty="0"/>
        </a:p>
      </dsp:txBody>
      <dsp:txXfrm>
        <a:off x="29700" y="756719"/>
        <a:ext cx="4335377" cy="549000"/>
      </dsp:txXfrm>
    </dsp:sp>
    <dsp:sp modelId="{A148BF38-31FF-4A4A-BDA9-5C99363128C8}">
      <dsp:nvSpPr>
        <dsp:cNvPr id="0" name=""/>
        <dsp:cNvSpPr/>
      </dsp:nvSpPr>
      <dsp:spPr>
        <a:xfrm>
          <a:off x="0" y="1410299"/>
          <a:ext cx="4394777" cy="608400"/>
        </a:xfrm>
        <a:prstGeom prst="roundRect">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b="1" kern="1200" dirty="0" smtClean="0"/>
            <a:t>Panels</a:t>
          </a:r>
          <a:endParaRPr lang="en-US" sz="2600" kern="1200" dirty="0"/>
        </a:p>
      </dsp:txBody>
      <dsp:txXfrm>
        <a:off x="29700" y="1439999"/>
        <a:ext cx="4335377" cy="549000"/>
      </dsp:txXfrm>
    </dsp:sp>
    <dsp:sp modelId="{C0A836A8-3029-E84C-AC8A-D32FF3EF91F2}">
      <dsp:nvSpPr>
        <dsp:cNvPr id="0" name=""/>
        <dsp:cNvSpPr/>
      </dsp:nvSpPr>
      <dsp:spPr>
        <a:xfrm>
          <a:off x="0" y="2093580"/>
          <a:ext cx="4394777" cy="608400"/>
        </a:xfrm>
        <a:prstGeom prst="roundRect">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b="1" kern="1200" dirty="0" smtClean="0"/>
            <a:t>Legend</a:t>
          </a:r>
          <a:endParaRPr lang="en-US" sz="2600" kern="1200" dirty="0"/>
        </a:p>
      </dsp:txBody>
      <dsp:txXfrm>
        <a:off x="29700" y="2123280"/>
        <a:ext cx="4335377" cy="549000"/>
      </dsp:txXfrm>
    </dsp:sp>
    <dsp:sp modelId="{0A9DF463-A330-BA49-978A-81EE393B85F0}">
      <dsp:nvSpPr>
        <dsp:cNvPr id="0" name=""/>
        <dsp:cNvSpPr/>
      </dsp:nvSpPr>
      <dsp:spPr>
        <a:xfrm>
          <a:off x="0" y="2776860"/>
          <a:ext cx="4394777" cy="608400"/>
        </a:xfrm>
        <a:prstGeom prst="roundRect">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b="1" kern="1200" dirty="0" smtClean="0"/>
            <a:t>…Much more</a:t>
          </a:r>
          <a:endParaRPr lang="en-US" sz="2600" kern="1200" dirty="0"/>
        </a:p>
      </dsp:txBody>
      <dsp:txXfrm>
        <a:off x="29700" y="2806560"/>
        <a:ext cx="4335377" cy="549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4DB55C-02F8-4019-B993-6AA4F43CCEB4}">
      <dsp:nvSpPr>
        <dsp:cNvPr id="0" name=""/>
        <dsp:cNvSpPr/>
      </dsp:nvSpPr>
      <dsp:spPr>
        <a:xfrm>
          <a:off x="0" y="40049"/>
          <a:ext cx="5449455" cy="561599"/>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smtClean="0"/>
            <a:t>Defaults</a:t>
          </a:r>
          <a:endParaRPr lang="en-US" sz="2400" kern="1200" dirty="0"/>
        </a:p>
      </dsp:txBody>
      <dsp:txXfrm>
        <a:off x="27415" y="67464"/>
        <a:ext cx="5394625" cy="506769"/>
      </dsp:txXfrm>
    </dsp:sp>
    <dsp:sp modelId="{0A95A317-1074-4E73-AA9E-6B9D2D97A182}">
      <dsp:nvSpPr>
        <dsp:cNvPr id="0" name=""/>
        <dsp:cNvSpPr/>
      </dsp:nvSpPr>
      <dsp:spPr>
        <a:xfrm>
          <a:off x="0" y="601649"/>
          <a:ext cx="5449455" cy="397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3020" tIns="30480" rIns="170688" bIns="30480" numCol="1" spcCol="1270" anchor="t" anchorCtr="0">
          <a:noAutofit/>
        </a:bodyPr>
        <a:lstStyle/>
        <a:p>
          <a:pPr marL="171450" lvl="1" indent="-171450" algn="l" defTabSz="844550">
            <a:lnSpc>
              <a:spcPct val="90000"/>
            </a:lnSpc>
            <a:spcBef>
              <a:spcPct val="0"/>
            </a:spcBef>
            <a:spcAft>
              <a:spcPct val="20000"/>
            </a:spcAft>
            <a:buChar char="••"/>
          </a:pPr>
          <a:r>
            <a:rPr lang="en-US" sz="1900" kern="1200" dirty="0" smtClean="0"/>
            <a:t>Theme, proxy, custom settings for your app</a:t>
          </a:r>
          <a:endParaRPr lang="en-US" sz="1900" kern="1200" dirty="0"/>
        </a:p>
      </dsp:txBody>
      <dsp:txXfrm>
        <a:off x="0" y="601649"/>
        <a:ext cx="5449455" cy="397440"/>
      </dsp:txXfrm>
    </dsp:sp>
    <dsp:sp modelId="{403C6FC0-E747-4B39-8585-38BC757B3FDF}">
      <dsp:nvSpPr>
        <dsp:cNvPr id="0" name=""/>
        <dsp:cNvSpPr/>
      </dsp:nvSpPr>
      <dsp:spPr>
        <a:xfrm>
          <a:off x="0" y="999089"/>
          <a:ext cx="5449455" cy="561599"/>
        </a:xfrm>
        <a:prstGeom prst="roundRect">
          <a:avLst/>
        </a:prstGeom>
        <a:solidFill>
          <a:schemeClr val="accent4">
            <a:hueOff val="1156267"/>
            <a:satOff val="-12807"/>
            <a:lumOff val="-54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smtClean="0"/>
            <a:t>Localization </a:t>
          </a:r>
          <a:r>
            <a:rPr lang="en-US" sz="1400" kern="1200" dirty="0" smtClean="0"/>
            <a:t>(Optional)</a:t>
          </a:r>
          <a:endParaRPr lang="en-US" sz="1400" kern="1200" dirty="0"/>
        </a:p>
      </dsp:txBody>
      <dsp:txXfrm>
        <a:off x="27415" y="1026504"/>
        <a:ext cx="5394625" cy="506769"/>
      </dsp:txXfrm>
    </dsp:sp>
    <dsp:sp modelId="{378CF28B-C457-45EE-BD60-00FE64926E64}">
      <dsp:nvSpPr>
        <dsp:cNvPr id="0" name=""/>
        <dsp:cNvSpPr/>
      </dsp:nvSpPr>
      <dsp:spPr>
        <a:xfrm>
          <a:off x="0" y="1629809"/>
          <a:ext cx="5449455" cy="561599"/>
        </a:xfrm>
        <a:prstGeom prst="roundRect">
          <a:avLst/>
        </a:prstGeom>
        <a:solidFill>
          <a:schemeClr val="accent4">
            <a:hueOff val="2312533"/>
            <a:satOff val="-25614"/>
            <a:lumOff val="-109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kern="1200" dirty="0" smtClean="0"/>
            <a:t>Web Map, Group, Group Items</a:t>
          </a:r>
          <a:endParaRPr lang="en-US" sz="1400" kern="1200" dirty="0"/>
        </a:p>
      </dsp:txBody>
      <dsp:txXfrm>
        <a:off x="27415" y="1657224"/>
        <a:ext cx="5394625" cy="506769"/>
      </dsp:txXfrm>
    </dsp:sp>
    <dsp:sp modelId="{28E9338A-79BF-4524-B36A-6DD23098A0E4}">
      <dsp:nvSpPr>
        <dsp:cNvPr id="0" name=""/>
        <dsp:cNvSpPr/>
      </dsp:nvSpPr>
      <dsp:spPr>
        <a:xfrm>
          <a:off x="0" y="2260528"/>
          <a:ext cx="5449455" cy="561599"/>
        </a:xfrm>
        <a:prstGeom prst="roundRect">
          <a:avLst/>
        </a:prstGeom>
        <a:solidFill>
          <a:schemeClr val="accent4">
            <a:hueOff val="3468800"/>
            <a:satOff val="-38422"/>
            <a:lumOff val="-164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smtClean="0"/>
            <a:t>Organization Settings </a:t>
          </a:r>
          <a:r>
            <a:rPr lang="en-US" sz="1400" kern="1200" dirty="0" smtClean="0"/>
            <a:t>(Optional)</a:t>
          </a:r>
          <a:endParaRPr lang="en-US" sz="1400" kern="1200" dirty="0"/>
        </a:p>
      </dsp:txBody>
      <dsp:txXfrm>
        <a:off x="27415" y="2287943"/>
        <a:ext cx="5394625" cy="506769"/>
      </dsp:txXfrm>
    </dsp:sp>
    <dsp:sp modelId="{769EE456-8518-44FA-91EE-3F98EDEB7683}">
      <dsp:nvSpPr>
        <dsp:cNvPr id="0" name=""/>
        <dsp:cNvSpPr/>
      </dsp:nvSpPr>
      <dsp:spPr>
        <a:xfrm>
          <a:off x="0" y="2822128"/>
          <a:ext cx="5449455" cy="397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3020" tIns="30480" rIns="170688" bIns="30480" numCol="1" spcCol="1270" anchor="t" anchorCtr="0">
          <a:noAutofit/>
        </a:bodyPr>
        <a:lstStyle/>
        <a:p>
          <a:pPr marL="171450" lvl="1" indent="-171450" algn="l" defTabSz="844550">
            <a:lnSpc>
              <a:spcPct val="90000"/>
            </a:lnSpc>
            <a:spcBef>
              <a:spcPct val="0"/>
            </a:spcBef>
            <a:spcAft>
              <a:spcPct val="20000"/>
            </a:spcAft>
            <a:buChar char="••"/>
          </a:pPr>
          <a:r>
            <a:rPr lang="en-US" sz="1900" kern="1200" dirty="0" smtClean="0"/>
            <a:t>Geocoders, print tasks, geometry services</a:t>
          </a:r>
          <a:endParaRPr lang="en-US" sz="1900" kern="1200" dirty="0"/>
        </a:p>
      </dsp:txBody>
      <dsp:txXfrm>
        <a:off x="0" y="2822128"/>
        <a:ext cx="5449455" cy="397440"/>
      </dsp:txXfrm>
    </dsp:sp>
    <dsp:sp modelId="{8E035FCE-C21D-4BCD-82B9-8C663EB4D5A0}">
      <dsp:nvSpPr>
        <dsp:cNvPr id="0" name=""/>
        <dsp:cNvSpPr/>
      </dsp:nvSpPr>
      <dsp:spPr>
        <a:xfrm>
          <a:off x="0" y="3219568"/>
          <a:ext cx="5449455" cy="561599"/>
        </a:xfrm>
        <a:prstGeom prst="roundRect">
          <a:avLst/>
        </a:prstGeom>
        <a:solidFill>
          <a:schemeClr val="accent4">
            <a:hueOff val="4625066"/>
            <a:satOff val="-51229"/>
            <a:lumOff val="-219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smtClean="0"/>
            <a:t>Configured Application </a:t>
          </a:r>
          <a:r>
            <a:rPr lang="en-US" sz="1400" kern="1200" dirty="0" smtClean="0"/>
            <a:t>(Optional)</a:t>
          </a:r>
          <a:endParaRPr lang="en-US" sz="1400" kern="1200" dirty="0"/>
        </a:p>
      </dsp:txBody>
      <dsp:txXfrm>
        <a:off x="27415" y="3246983"/>
        <a:ext cx="5394625" cy="506769"/>
      </dsp:txXfrm>
    </dsp:sp>
    <dsp:sp modelId="{AA18387F-C24F-4E7B-8024-B4A79403E3D3}">
      <dsp:nvSpPr>
        <dsp:cNvPr id="0" name=""/>
        <dsp:cNvSpPr/>
      </dsp:nvSpPr>
      <dsp:spPr>
        <a:xfrm>
          <a:off x="0" y="3781168"/>
          <a:ext cx="5449455" cy="397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3020" tIns="30480" rIns="170688" bIns="30480" numCol="1" spcCol="1270" anchor="t" anchorCtr="0">
          <a:noAutofit/>
        </a:bodyPr>
        <a:lstStyle/>
        <a:p>
          <a:pPr marL="171450" lvl="1" indent="-171450" algn="l" defTabSz="844550">
            <a:lnSpc>
              <a:spcPct val="90000"/>
            </a:lnSpc>
            <a:spcBef>
              <a:spcPct val="0"/>
            </a:spcBef>
            <a:spcAft>
              <a:spcPct val="20000"/>
            </a:spcAft>
            <a:buChar char="••"/>
          </a:pPr>
          <a:r>
            <a:rPr lang="en-US" sz="1900" kern="1200" dirty="0" smtClean="0"/>
            <a:t>?</a:t>
          </a:r>
          <a:r>
            <a:rPr lang="en-US" sz="1900" kern="1200" dirty="0" err="1" smtClean="0"/>
            <a:t>appid</a:t>
          </a:r>
          <a:r>
            <a:rPr lang="en-US" sz="1900" kern="1200" dirty="0" smtClean="0"/>
            <a:t>=&lt;id&gt;</a:t>
          </a:r>
          <a:endParaRPr lang="en-US" sz="1900" kern="1200" dirty="0"/>
        </a:p>
      </dsp:txBody>
      <dsp:txXfrm>
        <a:off x="0" y="3781168"/>
        <a:ext cx="5449455" cy="397440"/>
      </dsp:txXfrm>
    </dsp:sp>
    <dsp:sp modelId="{410730A1-2286-4FD6-9746-9D30F32FCC1D}">
      <dsp:nvSpPr>
        <dsp:cNvPr id="0" name=""/>
        <dsp:cNvSpPr/>
      </dsp:nvSpPr>
      <dsp:spPr>
        <a:xfrm>
          <a:off x="0" y="4178609"/>
          <a:ext cx="5449455" cy="561599"/>
        </a:xfrm>
        <a:prstGeom prst="roundRect">
          <a:avLst/>
        </a:prstGeom>
        <a:solidFill>
          <a:schemeClr val="accent4">
            <a:hueOff val="5781333"/>
            <a:satOff val="-64036"/>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smtClean="0"/>
            <a:t>URL Parameters </a:t>
          </a:r>
          <a:r>
            <a:rPr lang="en-US" sz="1400" kern="1200" dirty="0" smtClean="0"/>
            <a:t>(Optional)</a:t>
          </a:r>
          <a:endParaRPr lang="en-US" sz="1400" kern="1200" dirty="0"/>
        </a:p>
      </dsp:txBody>
      <dsp:txXfrm>
        <a:off x="27415" y="4206024"/>
        <a:ext cx="5394625" cy="506769"/>
      </dsp:txXfrm>
    </dsp:sp>
    <dsp:sp modelId="{66EC8F5A-D839-4DD3-8BEA-5FF7D2130905}">
      <dsp:nvSpPr>
        <dsp:cNvPr id="0" name=""/>
        <dsp:cNvSpPr/>
      </dsp:nvSpPr>
      <dsp:spPr>
        <a:xfrm>
          <a:off x="0" y="4740208"/>
          <a:ext cx="5449455" cy="397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3020" tIns="30480" rIns="170688" bIns="30480" numCol="1" spcCol="1270" anchor="t" anchorCtr="0">
          <a:noAutofit/>
        </a:bodyPr>
        <a:lstStyle/>
        <a:p>
          <a:pPr marL="171450" lvl="1" indent="-171450" algn="l" defTabSz="844550">
            <a:lnSpc>
              <a:spcPct val="90000"/>
            </a:lnSpc>
            <a:spcBef>
              <a:spcPct val="0"/>
            </a:spcBef>
            <a:spcAft>
              <a:spcPct val="20000"/>
            </a:spcAft>
            <a:buChar char="••"/>
          </a:pPr>
          <a:r>
            <a:rPr lang="en-US" sz="1900" kern="1200" dirty="0" smtClean="0"/>
            <a:t>?</a:t>
          </a:r>
          <a:r>
            <a:rPr lang="en-US" sz="1900" kern="1200" dirty="0" err="1" smtClean="0"/>
            <a:t>webmap</a:t>
          </a:r>
          <a:r>
            <a:rPr lang="en-US" sz="1900" kern="1200" dirty="0" smtClean="0"/>
            <a:t>=&lt;</a:t>
          </a:r>
          <a:r>
            <a:rPr lang="en-US" sz="1900" kern="1200" dirty="0" err="1" smtClean="0"/>
            <a:t>webmap</a:t>
          </a:r>
          <a:r>
            <a:rPr lang="en-US" sz="1900" kern="1200" dirty="0" smtClean="0"/>
            <a:t>&gt;</a:t>
          </a:r>
          <a:endParaRPr lang="en-US" sz="1900" kern="1200" dirty="0"/>
        </a:p>
      </dsp:txBody>
      <dsp:txXfrm>
        <a:off x="0" y="4740208"/>
        <a:ext cx="5449455" cy="3974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C3E660-7837-0541-9431-3AFCAC771FE2}">
      <dsp:nvSpPr>
        <dsp:cNvPr id="0" name=""/>
        <dsp:cNvSpPr/>
      </dsp:nvSpPr>
      <dsp:spPr>
        <a:xfrm>
          <a:off x="4762" y="1043210"/>
          <a:ext cx="1476375" cy="1342578"/>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en-US" sz="1500" kern="1200" dirty="0" smtClean="0"/>
            <a:t>Initialize</a:t>
          </a:r>
          <a:endParaRPr lang="en-US" sz="1500" kern="1200" dirty="0"/>
        </a:p>
        <a:p>
          <a:pPr marL="114300" lvl="1" indent="-114300" algn="l" defTabSz="533400">
            <a:lnSpc>
              <a:spcPct val="90000"/>
            </a:lnSpc>
            <a:spcBef>
              <a:spcPct val="0"/>
            </a:spcBef>
            <a:spcAft>
              <a:spcPct val="15000"/>
            </a:spcAft>
            <a:buChar char="••"/>
          </a:pPr>
          <a:r>
            <a:rPr lang="en-US" sz="1200" kern="1200" dirty="0" smtClean="0"/>
            <a:t>Proxy</a:t>
          </a:r>
          <a:endParaRPr lang="en-US" sz="1200" kern="1200" dirty="0"/>
        </a:p>
        <a:p>
          <a:pPr marL="114300" lvl="1" indent="-114300" algn="l" defTabSz="533400">
            <a:lnSpc>
              <a:spcPct val="90000"/>
            </a:lnSpc>
            <a:spcBef>
              <a:spcPct val="0"/>
            </a:spcBef>
            <a:spcAft>
              <a:spcPct val="15000"/>
            </a:spcAft>
            <a:buChar char="••"/>
          </a:pPr>
          <a:r>
            <a:rPr lang="en-US" sz="1200" kern="1200" dirty="0" smtClean="0"/>
            <a:t>Host URL</a:t>
          </a:r>
          <a:endParaRPr lang="en-US" sz="1200" kern="1200" dirty="0"/>
        </a:p>
      </dsp:txBody>
      <dsp:txXfrm>
        <a:off x="44085" y="1082533"/>
        <a:ext cx="1397729" cy="1263932"/>
      </dsp:txXfrm>
    </dsp:sp>
    <dsp:sp modelId="{C51FA075-84CC-554C-8FBD-86C2243AB7A6}">
      <dsp:nvSpPr>
        <dsp:cNvPr id="0" name=""/>
        <dsp:cNvSpPr/>
      </dsp:nvSpPr>
      <dsp:spPr>
        <a:xfrm>
          <a:off x="1628774" y="1531429"/>
          <a:ext cx="312991" cy="366141"/>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1628774" y="1604657"/>
        <a:ext cx="219094" cy="219685"/>
      </dsp:txXfrm>
    </dsp:sp>
    <dsp:sp modelId="{2C5E49C2-67BA-C04A-B93E-53C81992EB48}">
      <dsp:nvSpPr>
        <dsp:cNvPr id="0" name=""/>
        <dsp:cNvSpPr/>
      </dsp:nvSpPr>
      <dsp:spPr>
        <a:xfrm>
          <a:off x="2071687" y="1043210"/>
          <a:ext cx="1476375" cy="1342578"/>
        </a:xfrm>
        <a:prstGeom prst="roundRect">
          <a:avLst>
            <a:gd name="adj" fmla="val 10000"/>
          </a:avLst>
        </a:prstGeom>
        <a:solidFill>
          <a:schemeClr val="accent5">
            <a:hueOff val="-3849070"/>
            <a:satOff val="893"/>
            <a:lumOff val="328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en-US" sz="1500" kern="1200" dirty="0" smtClean="0"/>
            <a:t>Authentication</a:t>
          </a:r>
          <a:endParaRPr lang="en-US" sz="1500" kern="1200" dirty="0"/>
        </a:p>
        <a:p>
          <a:pPr marL="114300" lvl="1" indent="-114300" algn="l" defTabSz="533400">
            <a:lnSpc>
              <a:spcPct val="90000"/>
            </a:lnSpc>
            <a:spcBef>
              <a:spcPct val="0"/>
            </a:spcBef>
            <a:spcAft>
              <a:spcPct val="15000"/>
            </a:spcAft>
            <a:buChar char="••"/>
          </a:pPr>
          <a:r>
            <a:rPr lang="en-US" sz="1200" kern="1200" dirty="0" smtClean="0"/>
            <a:t>Signed-in status</a:t>
          </a:r>
          <a:endParaRPr lang="en-US" sz="1200" kern="1200" dirty="0"/>
        </a:p>
      </dsp:txBody>
      <dsp:txXfrm>
        <a:off x="2111010" y="1082533"/>
        <a:ext cx="1397729" cy="1263932"/>
      </dsp:txXfrm>
    </dsp:sp>
    <dsp:sp modelId="{44B8A148-9838-2842-AA8F-AAB39540FFF4}">
      <dsp:nvSpPr>
        <dsp:cNvPr id="0" name=""/>
        <dsp:cNvSpPr/>
      </dsp:nvSpPr>
      <dsp:spPr>
        <a:xfrm>
          <a:off x="3695700" y="1531429"/>
          <a:ext cx="312991" cy="366141"/>
        </a:xfrm>
        <a:prstGeom prst="rightArrow">
          <a:avLst>
            <a:gd name="adj1" fmla="val 60000"/>
            <a:gd name="adj2" fmla="val 50000"/>
          </a:avLst>
        </a:prstGeom>
        <a:solidFill>
          <a:schemeClr val="accent5">
            <a:hueOff val="-5132093"/>
            <a:satOff val="1190"/>
            <a:lumOff val="437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3695700" y="1604657"/>
        <a:ext cx="219094" cy="219685"/>
      </dsp:txXfrm>
    </dsp:sp>
    <dsp:sp modelId="{1A110707-564F-8949-BA63-EFB62FE4A89A}">
      <dsp:nvSpPr>
        <dsp:cNvPr id="0" name=""/>
        <dsp:cNvSpPr/>
      </dsp:nvSpPr>
      <dsp:spPr>
        <a:xfrm>
          <a:off x="4138612" y="1043210"/>
          <a:ext cx="1476375" cy="1342578"/>
        </a:xfrm>
        <a:prstGeom prst="roundRect">
          <a:avLst>
            <a:gd name="adj" fmla="val 10000"/>
          </a:avLst>
        </a:prstGeom>
        <a:solidFill>
          <a:schemeClr val="accent5">
            <a:hueOff val="-7698139"/>
            <a:satOff val="1786"/>
            <a:lumOff val="656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en-US" sz="1500" kern="1200" dirty="0" smtClean="0"/>
            <a:t>Dependencies</a:t>
          </a:r>
          <a:endParaRPr lang="en-US" sz="1500" kern="1200" dirty="0"/>
        </a:p>
        <a:p>
          <a:pPr marL="114300" lvl="1" indent="-114300" algn="l" defTabSz="533400">
            <a:lnSpc>
              <a:spcPct val="90000"/>
            </a:lnSpc>
            <a:spcBef>
              <a:spcPct val="0"/>
            </a:spcBef>
            <a:spcAft>
              <a:spcPct val="15000"/>
            </a:spcAft>
            <a:buChar char="••"/>
          </a:pPr>
          <a:r>
            <a:rPr lang="en-US" sz="1200" kern="1200" dirty="0" smtClean="0"/>
            <a:t>I18n</a:t>
          </a:r>
          <a:endParaRPr lang="en-US" sz="1200" kern="1200" dirty="0"/>
        </a:p>
        <a:p>
          <a:pPr marL="114300" lvl="1" indent="-114300" algn="l" defTabSz="533400">
            <a:lnSpc>
              <a:spcPct val="90000"/>
            </a:lnSpc>
            <a:spcBef>
              <a:spcPct val="0"/>
            </a:spcBef>
            <a:spcAft>
              <a:spcPct val="15000"/>
            </a:spcAft>
            <a:buChar char="••"/>
          </a:pPr>
          <a:r>
            <a:rPr lang="en-US" sz="1200" kern="1200" dirty="0" smtClean="0"/>
            <a:t>Application Values</a:t>
          </a:r>
          <a:endParaRPr lang="en-US" sz="1200" kern="1200" dirty="0"/>
        </a:p>
        <a:p>
          <a:pPr marL="114300" lvl="1" indent="-114300" algn="l" defTabSz="533400">
            <a:lnSpc>
              <a:spcPct val="90000"/>
            </a:lnSpc>
            <a:spcBef>
              <a:spcPct val="0"/>
            </a:spcBef>
            <a:spcAft>
              <a:spcPct val="15000"/>
            </a:spcAft>
            <a:buChar char="••"/>
          </a:pPr>
          <a:r>
            <a:rPr lang="en-US" sz="1200" kern="1200" dirty="0" smtClean="0"/>
            <a:t>Org Settings</a:t>
          </a:r>
          <a:endParaRPr lang="en-US" sz="1200" kern="1200" dirty="0"/>
        </a:p>
        <a:p>
          <a:pPr marL="114300" lvl="1" indent="-114300" algn="l" defTabSz="533400">
            <a:lnSpc>
              <a:spcPct val="90000"/>
            </a:lnSpc>
            <a:spcBef>
              <a:spcPct val="0"/>
            </a:spcBef>
            <a:spcAft>
              <a:spcPct val="15000"/>
            </a:spcAft>
            <a:buChar char="••"/>
          </a:pPr>
          <a:r>
            <a:rPr lang="en-US" sz="1200" kern="1200" dirty="0" smtClean="0"/>
            <a:t>Create Portal</a:t>
          </a:r>
          <a:endParaRPr lang="en-US" sz="1200" kern="1200" dirty="0"/>
        </a:p>
      </dsp:txBody>
      <dsp:txXfrm>
        <a:off x="4177935" y="1082533"/>
        <a:ext cx="1397729" cy="1263932"/>
      </dsp:txXfrm>
    </dsp:sp>
    <dsp:sp modelId="{D87BB7E4-563E-8B47-87CF-5C66BB3E1766}">
      <dsp:nvSpPr>
        <dsp:cNvPr id="0" name=""/>
        <dsp:cNvSpPr/>
      </dsp:nvSpPr>
      <dsp:spPr>
        <a:xfrm>
          <a:off x="5762625" y="1531429"/>
          <a:ext cx="312991" cy="366141"/>
        </a:xfrm>
        <a:prstGeom prst="rightArrow">
          <a:avLst>
            <a:gd name="adj1" fmla="val 60000"/>
            <a:gd name="adj2" fmla="val 50000"/>
          </a:avLst>
        </a:prstGeom>
        <a:solidFill>
          <a:schemeClr val="accent5">
            <a:hueOff val="-10264186"/>
            <a:satOff val="2381"/>
            <a:lumOff val="875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5762625" y="1604657"/>
        <a:ext cx="219094" cy="219685"/>
      </dsp:txXfrm>
    </dsp:sp>
    <dsp:sp modelId="{4A8E0414-497C-F54A-AE02-48206D011499}">
      <dsp:nvSpPr>
        <dsp:cNvPr id="0" name=""/>
        <dsp:cNvSpPr/>
      </dsp:nvSpPr>
      <dsp:spPr>
        <a:xfrm>
          <a:off x="6205537" y="1043210"/>
          <a:ext cx="1476375" cy="1342578"/>
        </a:xfrm>
        <a:prstGeom prst="roundRect">
          <a:avLst>
            <a:gd name="adj" fmla="val 10000"/>
          </a:avLst>
        </a:prstGeom>
        <a:solidFill>
          <a:schemeClr val="accent5">
            <a:hueOff val="-11547209"/>
            <a:satOff val="2678"/>
            <a:lumOff val="985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en-US" sz="1500" kern="1200" dirty="0" smtClean="0"/>
            <a:t>Items</a:t>
          </a:r>
          <a:endParaRPr lang="en-US" sz="1500" kern="1200" dirty="0"/>
        </a:p>
        <a:p>
          <a:pPr marL="114300" lvl="1" indent="-114300" algn="l" defTabSz="533400">
            <a:lnSpc>
              <a:spcPct val="90000"/>
            </a:lnSpc>
            <a:spcBef>
              <a:spcPct val="0"/>
            </a:spcBef>
            <a:spcAft>
              <a:spcPct val="15000"/>
            </a:spcAft>
            <a:buChar char="••"/>
          </a:pPr>
          <a:r>
            <a:rPr lang="en-US" sz="1200" kern="1200" dirty="0" err="1" smtClean="0"/>
            <a:t>Webmap</a:t>
          </a:r>
          <a:r>
            <a:rPr lang="en-US" sz="1200" kern="1200" dirty="0" smtClean="0"/>
            <a:t> Item</a:t>
          </a:r>
        </a:p>
        <a:p>
          <a:pPr marL="114300" lvl="1" indent="-114300" algn="l" defTabSz="533400">
            <a:lnSpc>
              <a:spcPct val="90000"/>
            </a:lnSpc>
            <a:spcBef>
              <a:spcPct val="0"/>
            </a:spcBef>
            <a:spcAft>
              <a:spcPct val="15000"/>
            </a:spcAft>
            <a:buChar char="••"/>
          </a:pPr>
          <a:r>
            <a:rPr lang="en-US" sz="1200" kern="1200" dirty="0" smtClean="0"/>
            <a:t>Group Info</a:t>
          </a:r>
          <a:endParaRPr lang="en-US" sz="1200" kern="1200" dirty="0"/>
        </a:p>
        <a:p>
          <a:pPr marL="114300" lvl="1" indent="-114300" algn="l" defTabSz="533400">
            <a:lnSpc>
              <a:spcPct val="90000"/>
            </a:lnSpc>
            <a:spcBef>
              <a:spcPct val="0"/>
            </a:spcBef>
            <a:spcAft>
              <a:spcPct val="15000"/>
            </a:spcAft>
            <a:buChar char="••"/>
          </a:pPr>
          <a:r>
            <a:rPr lang="en-US" sz="1200" kern="1200" dirty="0" smtClean="0"/>
            <a:t>Group Items</a:t>
          </a:r>
          <a:endParaRPr lang="en-US" sz="1200" kern="1200" dirty="0"/>
        </a:p>
      </dsp:txBody>
      <dsp:txXfrm>
        <a:off x="6244860" y="1082533"/>
        <a:ext cx="1397729" cy="1263932"/>
      </dsp:txXfrm>
    </dsp:sp>
    <dsp:sp modelId="{7BA6AFF8-01FB-574D-A406-4817CC5DEECD}">
      <dsp:nvSpPr>
        <dsp:cNvPr id="0" name=""/>
        <dsp:cNvSpPr/>
      </dsp:nvSpPr>
      <dsp:spPr>
        <a:xfrm>
          <a:off x="7829550" y="1531429"/>
          <a:ext cx="312991" cy="366141"/>
        </a:xfrm>
        <a:prstGeom prst="rightArrow">
          <a:avLst>
            <a:gd name="adj1" fmla="val 60000"/>
            <a:gd name="adj2" fmla="val 50000"/>
          </a:avLst>
        </a:prstGeom>
        <a:solidFill>
          <a:schemeClr val="accent5">
            <a:hueOff val="-15396279"/>
            <a:satOff val="3571"/>
            <a:lumOff val="1313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7829550" y="1604657"/>
        <a:ext cx="219094" cy="219685"/>
      </dsp:txXfrm>
    </dsp:sp>
    <dsp:sp modelId="{4FF5F294-AAD0-8348-AA10-99638F8857AF}">
      <dsp:nvSpPr>
        <dsp:cNvPr id="0" name=""/>
        <dsp:cNvSpPr/>
      </dsp:nvSpPr>
      <dsp:spPr>
        <a:xfrm>
          <a:off x="8272462" y="1043210"/>
          <a:ext cx="1476375" cy="1342578"/>
        </a:xfrm>
        <a:prstGeom prst="roundRect">
          <a:avLst>
            <a:gd name="adj" fmla="val 10000"/>
          </a:avLst>
        </a:prstGeom>
        <a:solidFill>
          <a:schemeClr val="accent5">
            <a:hueOff val="-15396279"/>
            <a:satOff val="3571"/>
            <a:lumOff val="1313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en-US" sz="1500" kern="1200" dirty="0" smtClean="0"/>
            <a:t>Finish Up</a:t>
          </a:r>
          <a:endParaRPr lang="en-US" sz="1500" kern="1200" dirty="0"/>
        </a:p>
        <a:p>
          <a:pPr marL="114300" lvl="1" indent="-114300" algn="l" defTabSz="533400">
            <a:lnSpc>
              <a:spcPct val="90000"/>
            </a:lnSpc>
            <a:spcBef>
              <a:spcPct val="0"/>
            </a:spcBef>
            <a:spcAft>
              <a:spcPct val="15000"/>
            </a:spcAft>
            <a:buChar char="••"/>
          </a:pPr>
          <a:r>
            <a:rPr lang="en-US" sz="1200" kern="1200" dirty="0" smtClean="0"/>
            <a:t>Geometry Service</a:t>
          </a:r>
          <a:endParaRPr lang="en-US" sz="1200" kern="1200" dirty="0"/>
        </a:p>
        <a:p>
          <a:pPr marL="114300" lvl="1" indent="-114300" algn="l" defTabSz="533400">
            <a:lnSpc>
              <a:spcPct val="90000"/>
            </a:lnSpc>
            <a:spcBef>
              <a:spcPct val="0"/>
            </a:spcBef>
            <a:spcAft>
              <a:spcPct val="15000"/>
            </a:spcAft>
            <a:buChar char="••"/>
          </a:pPr>
          <a:r>
            <a:rPr lang="en-US" sz="1200" kern="1200" dirty="0" smtClean="0"/>
            <a:t>Application Extent</a:t>
          </a:r>
          <a:endParaRPr lang="en-US" sz="1200" kern="1200" dirty="0"/>
        </a:p>
      </dsp:txBody>
      <dsp:txXfrm>
        <a:off x="8311785" y="1082533"/>
        <a:ext cx="1397729" cy="126393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B6FC54-5AC3-FF4C-BCA1-537FCB5AF275}">
      <dsp:nvSpPr>
        <dsp:cNvPr id="0" name=""/>
        <dsp:cNvSpPr/>
      </dsp:nvSpPr>
      <dsp:spPr>
        <a:xfrm>
          <a:off x="8709256" y="2396606"/>
          <a:ext cx="888364" cy="533018"/>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URL Parameters</a:t>
          </a:r>
          <a:endParaRPr lang="en-US" sz="1000" kern="1200" dirty="0"/>
        </a:p>
      </dsp:txBody>
      <dsp:txXfrm>
        <a:off x="8724868" y="2412218"/>
        <a:ext cx="857140" cy="501794"/>
      </dsp:txXfrm>
    </dsp:sp>
    <dsp:sp modelId="{514F042E-B533-444E-AD23-EEC170E9106B}">
      <dsp:nvSpPr>
        <dsp:cNvPr id="0" name=""/>
        <dsp:cNvSpPr/>
      </dsp:nvSpPr>
      <dsp:spPr>
        <a:xfrm rot="10800000">
          <a:off x="8432086" y="2552958"/>
          <a:ext cx="188333" cy="220314"/>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rot="10800000">
        <a:off x="8488586" y="2597021"/>
        <a:ext cx="131833" cy="132188"/>
      </dsp:txXfrm>
    </dsp:sp>
    <dsp:sp modelId="{87D803E3-EB89-BC47-9037-0610E99B4F6F}">
      <dsp:nvSpPr>
        <dsp:cNvPr id="0" name=""/>
        <dsp:cNvSpPr/>
      </dsp:nvSpPr>
      <dsp:spPr>
        <a:xfrm>
          <a:off x="7465545" y="2396606"/>
          <a:ext cx="888364" cy="533018"/>
        </a:xfrm>
        <a:prstGeom prst="roundRect">
          <a:avLst>
            <a:gd name="adj" fmla="val 10000"/>
          </a:avLst>
        </a:prstGeom>
        <a:solidFill>
          <a:schemeClr val="accent5">
            <a:hueOff val="-2199468"/>
            <a:satOff val="510"/>
            <a:lumOff val="18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err="1" smtClean="0"/>
            <a:t>Webmap</a:t>
          </a:r>
          <a:r>
            <a:rPr lang="en-US" sz="1000" kern="1200" dirty="0" smtClean="0"/>
            <a:t> Item</a:t>
          </a:r>
          <a:endParaRPr lang="en-US" sz="1000" kern="1200" dirty="0"/>
        </a:p>
      </dsp:txBody>
      <dsp:txXfrm>
        <a:off x="7481157" y="2412218"/>
        <a:ext cx="857140" cy="501794"/>
      </dsp:txXfrm>
    </dsp:sp>
    <dsp:sp modelId="{5BCFA16E-CCDF-644A-9C7E-4482157A7136}">
      <dsp:nvSpPr>
        <dsp:cNvPr id="0" name=""/>
        <dsp:cNvSpPr/>
      </dsp:nvSpPr>
      <dsp:spPr>
        <a:xfrm rot="10800000">
          <a:off x="7188376" y="2552958"/>
          <a:ext cx="188333" cy="220314"/>
        </a:xfrm>
        <a:prstGeom prst="rightArrow">
          <a:avLst>
            <a:gd name="adj1" fmla="val 60000"/>
            <a:gd name="adj2" fmla="val 50000"/>
          </a:avLst>
        </a:prstGeom>
        <a:solidFill>
          <a:schemeClr val="accent5">
            <a:hueOff val="-2566046"/>
            <a:satOff val="595"/>
            <a:lumOff val="219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rot="10800000">
        <a:off x="7244876" y="2597021"/>
        <a:ext cx="131833" cy="132188"/>
      </dsp:txXfrm>
    </dsp:sp>
    <dsp:sp modelId="{4C6D66A1-89C2-5045-9CF6-AE19FF69C2E4}">
      <dsp:nvSpPr>
        <dsp:cNvPr id="0" name=""/>
        <dsp:cNvSpPr/>
      </dsp:nvSpPr>
      <dsp:spPr>
        <a:xfrm>
          <a:off x="6221835" y="2396606"/>
          <a:ext cx="888364" cy="533018"/>
        </a:xfrm>
        <a:prstGeom prst="roundRect">
          <a:avLst>
            <a:gd name="adj" fmla="val 10000"/>
          </a:avLst>
        </a:prstGeom>
        <a:solidFill>
          <a:schemeClr val="accent5">
            <a:hueOff val="-4398937"/>
            <a:satOff val="1020"/>
            <a:lumOff val="375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Group Items</a:t>
          </a:r>
          <a:endParaRPr lang="en-US" sz="1000" kern="1200" dirty="0"/>
        </a:p>
      </dsp:txBody>
      <dsp:txXfrm>
        <a:off x="6237447" y="2412218"/>
        <a:ext cx="857140" cy="501794"/>
      </dsp:txXfrm>
    </dsp:sp>
    <dsp:sp modelId="{322E1A56-CEEF-1842-B9B3-2F1A14649CBB}">
      <dsp:nvSpPr>
        <dsp:cNvPr id="0" name=""/>
        <dsp:cNvSpPr/>
      </dsp:nvSpPr>
      <dsp:spPr>
        <a:xfrm rot="10800000">
          <a:off x="5944665" y="2552958"/>
          <a:ext cx="188333" cy="220314"/>
        </a:xfrm>
        <a:prstGeom prst="rightArrow">
          <a:avLst>
            <a:gd name="adj1" fmla="val 60000"/>
            <a:gd name="adj2" fmla="val 50000"/>
          </a:avLst>
        </a:prstGeom>
        <a:solidFill>
          <a:schemeClr val="accent5">
            <a:hueOff val="-5132093"/>
            <a:satOff val="1190"/>
            <a:lumOff val="437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rot="10800000">
        <a:off x="6001165" y="2597021"/>
        <a:ext cx="131833" cy="132188"/>
      </dsp:txXfrm>
    </dsp:sp>
    <dsp:sp modelId="{5920BD7D-0322-AB4C-BE49-E37C38368DCC}">
      <dsp:nvSpPr>
        <dsp:cNvPr id="0" name=""/>
        <dsp:cNvSpPr/>
      </dsp:nvSpPr>
      <dsp:spPr>
        <a:xfrm>
          <a:off x="4978124" y="2396606"/>
          <a:ext cx="888364" cy="533018"/>
        </a:xfrm>
        <a:prstGeom prst="roundRect">
          <a:avLst>
            <a:gd name="adj" fmla="val 10000"/>
          </a:avLst>
        </a:prstGeom>
        <a:solidFill>
          <a:schemeClr val="accent5">
            <a:hueOff val="-6598405"/>
            <a:satOff val="1530"/>
            <a:lumOff val="56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Group Info</a:t>
          </a:r>
          <a:endParaRPr lang="en-US" sz="1000" kern="1200" dirty="0"/>
        </a:p>
      </dsp:txBody>
      <dsp:txXfrm>
        <a:off x="4993736" y="2412218"/>
        <a:ext cx="857140" cy="501794"/>
      </dsp:txXfrm>
    </dsp:sp>
    <dsp:sp modelId="{B1B64BFB-4A9D-7248-A990-B9ADA5557F79}">
      <dsp:nvSpPr>
        <dsp:cNvPr id="0" name=""/>
        <dsp:cNvSpPr/>
      </dsp:nvSpPr>
      <dsp:spPr>
        <a:xfrm rot="10800000">
          <a:off x="4700954" y="2552958"/>
          <a:ext cx="188333" cy="220314"/>
        </a:xfrm>
        <a:prstGeom prst="rightArrow">
          <a:avLst>
            <a:gd name="adj1" fmla="val 60000"/>
            <a:gd name="adj2" fmla="val 50000"/>
          </a:avLst>
        </a:prstGeom>
        <a:solidFill>
          <a:schemeClr val="accent5">
            <a:hueOff val="-7698139"/>
            <a:satOff val="1786"/>
            <a:lumOff val="656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rot="10800000">
        <a:off x="4757454" y="2597021"/>
        <a:ext cx="131833" cy="132188"/>
      </dsp:txXfrm>
    </dsp:sp>
    <dsp:sp modelId="{08021080-8440-2348-BBF8-2151E19C7BAF}">
      <dsp:nvSpPr>
        <dsp:cNvPr id="0" name=""/>
        <dsp:cNvSpPr/>
      </dsp:nvSpPr>
      <dsp:spPr>
        <a:xfrm>
          <a:off x="3734413" y="2396606"/>
          <a:ext cx="888364" cy="533018"/>
        </a:xfrm>
        <a:prstGeom prst="roundRect">
          <a:avLst>
            <a:gd name="adj" fmla="val 10000"/>
          </a:avLst>
        </a:prstGeom>
        <a:solidFill>
          <a:schemeClr val="accent5">
            <a:hueOff val="-8797874"/>
            <a:satOff val="2041"/>
            <a:lumOff val="75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Application</a:t>
          </a:r>
        </a:p>
        <a:p>
          <a:pPr lvl="0" algn="ctr" defTabSz="444500">
            <a:lnSpc>
              <a:spcPct val="90000"/>
            </a:lnSpc>
            <a:spcBef>
              <a:spcPct val="0"/>
            </a:spcBef>
            <a:spcAft>
              <a:spcPct val="35000"/>
            </a:spcAft>
          </a:pPr>
          <a:r>
            <a:rPr lang="en-US" sz="1000" kern="1200" dirty="0" smtClean="0"/>
            <a:t>Configuration</a:t>
          </a:r>
          <a:endParaRPr lang="en-US" sz="1000" kern="1200" dirty="0"/>
        </a:p>
      </dsp:txBody>
      <dsp:txXfrm>
        <a:off x="3750025" y="2412218"/>
        <a:ext cx="857140" cy="501794"/>
      </dsp:txXfrm>
    </dsp:sp>
    <dsp:sp modelId="{DD442D23-0A48-BC4C-BE1C-928FDDFFF2B9}">
      <dsp:nvSpPr>
        <dsp:cNvPr id="0" name=""/>
        <dsp:cNvSpPr/>
      </dsp:nvSpPr>
      <dsp:spPr>
        <a:xfrm rot="10800000">
          <a:off x="3457243" y="2552958"/>
          <a:ext cx="188333" cy="220314"/>
        </a:xfrm>
        <a:prstGeom prst="rightArrow">
          <a:avLst>
            <a:gd name="adj1" fmla="val 60000"/>
            <a:gd name="adj2" fmla="val 50000"/>
          </a:avLst>
        </a:prstGeom>
        <a:solidFill>
          <a:schemeClr val="accent5">
            <a:hueOff val="-10264186"/>
            <a:satOff val="2381"/>
            <a:lumOff val="875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rot="10800000">
        <a:off x="3513743" y="2597021"/>
        <a:ext cx="131833" cy="132188"/>
      </dsp:txXfrm>
    </dsp:sp>
    <dsp:sp modelId="{4A8E0414-497C-F54A-AE02-48206D011499}">
      <dsp:nvSpPr>
        <dsp:cNvPr id="0" name=""/>
        <dsp:cNvSpPr/>
      </dsp:nvSpPr>
      <dsp:spPr>
        <a:xfrm>
          <a:off x="2490703" y="2396606"/>
          <a:ext cx="888364" cy="533018"/>
        </a:xfrm>
        <a:prstGeom prst="roundRect">
          <a:avLst>
            <a:gd name="adj" fmla="val 10000"/>
          </a:avLst>
        </a:prstGeom>
        <a:solidFill>
          <a:schemeClr val="accent5">
            <a:hueOff val="-10997342"/>
            <a:satOff val="2551"/>
            <a:lumOff val="938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Organization</a:t>
          </a:r>
        </a:p>
        <a:p>
          <a:pPr lvl="0" algn="ctr" defTabSz="444500">
            <a:lnSpc>
              <a:spcPct val="90000"/>
            </a:lnSpc>
            <a:spcBef>
              <a:spcPct val="0"/>
            </a:spcBef>
            <a:spcAft>
              <a:spcPct val="35000"/>
            </a:spcAft>
          </a:pPr>
          <a:r>
            <a:rPr lang="en-US" sz="1000" kern="1200" dirty="0" smtClean="0"/>
            <a:t>Settings</a:t>
          </a:r>
          <a:endParaRPr lang="en-US" sz="1000" kern="1200" dirty="0"/>
        </a:p>
      </dsp:txBody>
      <dsp:txXfrm>
        <a:off x="2506315" y="2412218"/>
        <a:ext cx="857140" cy="501794"/>
      </dsp:txXfrm>
    </dsp:sp>
    <dsp:sp modelId="{7BA6AFF8-01FB-574D-A406-4817CC5DEECD}">
      <dsp:nvSpPr>
        <dsp:cNvPr id="0" name=""/>
        <dsp:cNvSpPr/>
      </dsp:nvSpPr>
      <dsp:spPr>
        <a:xfrm rot="10800000">
          <a:off x="2213533" y="2552958"/>
          <a:ext cx="188333" cy="220314"/>
        </a:xfrm>
        <a:prstGeom prst="rightArrow">
          <a:avLst>
            <a:gd name="adj1" fmla="val 60000"/>
            <a:gd name="adj2" fmla="val 50000"/>
          </a:avLst>
        </a:prstGeom>
        <a:solidFill>
          <a:schemeClr val="accent5">
            <a:hueOff val="-12830232"/>
            <a:satOff val="2976"/>
            <a:lumOff val="1094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rot="10800000">
        <a:off x="2270033" y="2597021"/>
        <a:ext cx="131833" cy="132188"/>
      </dsp:txXfrm>
    </dsp:sp>
    <dsp:sp modelId="{1A110707-564F-8949-BA63-EFB62FE4A89A}">
      <dsp:nvSpPr>
        <dsp:cNvPr id="0" name=""/>
        <dsp:cNvSpPr/>
      </dsp:nvSpPr>
      <dsp:spPr>
        <a:xfrm>
          <a:off x="1246992" y="2396606"/>
          <a:ext cx="888364" cy="533018"/>
        </a:xfrm>
        <a:prstGeom prst="roundRect">
          <a:avLst>
            <a:gd name="adj" fmla="val 10000"/>
          </a:avLst>
        </a:prstGeom>
        <a:solidFill>
          <a:schemeClr val="accent5">
            <a:hueOff val="-13196810"/>
            <a:satOff val="3061"/>
            <a:lumOff val="1126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Localization</a:t>
          </a:r>
          <a:endParaRPr lang="en-US" sz="1000" kern="1200" dirty="0"/>
        </a:p>
      </dsp:txBody>
      <dsp:txXfrm>
        <a:off x="1262604" y="2412218"/>
        <a:ext cx="857140" cy="501794"/>
      </dsp:txXfrm>
    </dsp:sp>
    <dsp:sp modelId="{D87BB7E4-563E-8B47-87CF-5C66BB3E1766}">
      <dsp:nvSpPr>
        <dsp:cNvPr id="0" name=""/>
        <dsp:cNvSpPr/>
      </dsp:nvSpPr>
      <dsp:spPr>
        <a:xfrm rot="10800000">
          <a:off x="969822" y="2552958"/>
          <a:ext cx="188333" cy="220314"/>
        </a:xfrm>
        <a:prstGeom prst="rightArrow">
          <a:avLst>
            <a:gd name="adj1" fmla="val 60000"/>
            <a:gd name="adj2" fmla="val 50000"/>
          </a:avLst>
        </a:prstGeom>
        <a:solidFill>
          <a:schemeClr val="accent5">
            <a:hueOff val="-15396279"/>
            <a:satOff val="3571"/>
            <a:lumOff val="1313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rot="10800000">
        <a:off x="1026322" y="2597021"/>
        <a:ext cx="131833" cy="132188"/>
      </dsp:txXfrm>
    </dsp:sp>
    <dsp:sp modelId="{2C5E49C2-67BA-C04A-B93E-53C81992EB48}">
      <dsp:nvSpPr>
        <dsp:cNvPr id="0" name=""/>
        <dsp:cNvSpPr/>
      </dsp:nvSpPr>
      <dsp:spPr>
        <a:xfrm>
          <a:off x="3281" y="2396606"/>
          <a:ext cx="888364" cy="533018"/>
        </a:xfrm>
        <a:prstGeom prst="roundRect">
          <a:avLst>
            <a:gd name="adj" fmla="val 10000"/>
          </a:avLst>
        </a:prstGeom>
        <a:solidFill>
          <a:schemeClr val="accent5">
            <a:hueOff val="-15396279"/>
            <a:satOff val="3571"/>
            <a:lumOff val="1313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Default</a:t>
          </a:r>
        </a:p>
        <a:p>
          <a:pPr lvl="0" algn="ctr" defTabSz="444500">
            <a:lnSpc>
              <a:spcPct val="90000"/>
            </a:lnSpc>
            <a:spcBef>
              <a:spcPct val="0"/>
            </a:spcBef>
            <a:spcAft>
              <a:spcPct val="35000"/>
            </a:spcAft>
          </a:pPr>
          <a:r>
            <a:rPr lang="en-US" sz="1000" kern="1200" dirty="0" smtClean="0"/>
            <a:t>Configuration</a:t>
          </a:r>
          <a:endParaRPr lang="en-US" sz="1000" kern="1200" dirty="0"/>
        </a:p>
      </dsp:txBody>
      <dsp:txXfrm>
        <a:off x="18893" y="2412218"/>
        <a:ext cx="857140" cy="50179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8B4AB64-BB16-014D-AF59-00877FFB5348}" type="datetimeFigureOut">
              <a:rPr lang="en-US" smtClean="0"/>
              <a:t>7/30/15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9BED56D-3A20-2943-930A-2361A9DDC1ED}" type="slidenum">
              <a:rPr lang="en-US" smtClean="0"/>
              <a:t>‹#›</a:t>
            </a:fld>
            <a:endParaRPr lang="en-US"/>
          </a:p>
        </p:txBody>
      </p:sp>
    </p:spTree>
    <p:extLst>
      <p:ext uri="{BB962C8B-B14F-4D97-AF65-F5344CB8AC3E}">
        <p14:creationId xmlns:p14="http://schemas.microsoft.com/office/powerpoint/2010/main" val="33178612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a:defRPr>
            </a:lvl1pPr>
          </a:lstStyle>
          <a:p>
            <a:fld id="{5498D241-0AB7-BC44-80E8-F0A20AF46E9E}" type="datetimeFigureOut">
              <a:rPr lang="en-US" smtClean="0"/>
              <a:pPr/>
              <a:t>7/30/15</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a:defRPr>
            </a:lvl1pPr>
          </a:lstStyle>
          <a:p>
            <a:fld id="{3E7143C0-4F23-B545-9533-520B5A87CA1E}" type="slidenum">
              <a:rPr lang="en-US" smtClean="0"/>
              <a:pPr/>
              <a:t>‹#›</a:t>
            </a:fld>
            <a:endParaRPr lang="en-US" dirty="0"/>
          </a:p>
        </p:txBody>
      </p:sp>
    </p:spTree>
    <p:extLst>
      <p:ext uri="{BB962C8B-B14F-4D97-AF65-F5344CB8AC3E}">
        <p14:creationId xmlns:p14="http://schemas.microsoft.com/office/powerpoint/2010/main" val="4077587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Arial"/>
        <a:ea typeface="+mn-ea"/>
        <a:cs typeface="+mn-cs"/>
      </a:defRPr>
    </a:lvl1pPr>
    <a:lvl2pPr marL="457200" algn="l" defTabSz="457200" rtl="0" eaLnBrk="1" latinLnBrk="0" hangingPunct="1">
      <a:defRPr sz="1200" kern="1200">
        <a:solidFill>
          <a:schemeClr val="tx1"/>
        </a:solidFill>
        <a:latin typeface="Arial"/>
        <a:ea typeface="+mn-ea"/>
        <a:cs typeface="+mn-cs"/>
      </a:defRPr>
    </a:lvl2pPr>
    <a:lvl3pPr marL="914400" algn="l" defTabSz="457200" rtl="0" eaLnBrk="1" latinLnBrk="0" hangingPunct="1">
      <a:defRPr sz="1200" kern="1200">
        <a:solidFill>
          <a:schemeClr val="tx1"/>
        </a:solidFill>
        <a:latin typeface="Arial"/>
        <a:ea typeface="+mn-ea"/>
        <a:cs typeface="+mn-cs"/>
      </a:defRPr>
    </a:lvl3pPr>
    <a:lvl4pPr marL="1371600" algn="l" defTabSz="457200" rtl="0" eaLnBrk="1" latinLnBrk="0" hangingPunct="1">
      <a:defRPr sz="1200" kern="1200">
        <a:solidFill>
          <a:schemeClr val="tx1"/>
        </a:solidFill>
        <a:latin typeface="Arial"/>
        <a:ea typeface="+mn-ea"/>
        <a:cs typeface="+mn-cs"/>
      </a:defRPr>
    </a:lvl4pPr>
    <a:lvl5pPr marL="1828800" algn="l" defTabSz="457200" rtl="0" eaLnBrk="1" latinLnBrk="0" hangingPunct="1">
      <a:defRPr sz="1200" kern="1200">
        <a:solidFill>
          <a:schemeClr val="tx1"/>
        </a:solidFill>
        <a:latin typeface="Arial"/>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3E7143C0-4F23-B545-9533-520B5A87CA1E}" type="slidenum">
              <a:rPr lang="en-US" smtClean="0"/>
              <a:pPr/>
              <a:t>1</a:t>
            </a:fld>
            <a:endParaRPr lang="en-US" dirty="0"/>
          </a:p>
        </p:txBody>
      </p:sp>
    </p:spTree>
    <p:extLst>
      <p:ext uri="{BB962C8B-B14F-4D97-AF65-F5344CB8AC3E}">
        <p14:creationId xmlns:p14="http://schemas.microsoft.com/office/powerpoint/2010/main" val="18536136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Templates</a:t>
            </a:r>
            <a:r>
              <a:rPr lang="en-US" baseline="0" dirty="0" smtClean="0"/>
              <a:t> are just configurable applications</a:t>
            </a:r>
            <a:endParaRPr lang="en-US" dirty="0" smtClean="0"/>
          </a:p>
          <a:p>
            <a:endParaRPr lang="en-US" dirty="0" smtClean="0"/>
          </a:p>
          <a:p>
            <a:r>
              <a:rPr lang="en-US" dirty="0" smtClean="0"/>
              <a:t>So,</a:t>
            </a:r>
            <a:r>
              <a:rPr lang="en-US" baseline="0" dirty="0" smtClean="0"/>
              <a:t> you likely can make an application using the JavaScript API.</a:t>
            </a:r>
          </a:p>
          <a:p>
            <a:endParaRPr lang="en-US" baseline="0" dirty="0" smtClean="0"/>
          </a:p>
          <a:p>
            <a:r>
              <a:rPr lang="en-US" baseline="0" dirty="0" smtClean="0"/>
              <a:t>We have samples on our site, you can browse the API and write some code to get going.</a:t>
            </a:r>
          </a:p>
          <a:p>
            <a:endParaRPr lang="en-US" baseline="0" dirty="0" smtClean="0"/>
          </a:p>
          <a:p>
            <a:r>
              <a:rPr lang="en-US" baseline="0" dirty="0" smtClean="0"/>
              <a:t>How do you make a customized template though?</a:t>
            </a:r>
          </a:p>
        </p:txBody>
      </p:sp>
      <p:sp>
        <p:nvSpPr>
          <p:cNvPr id="4" name="Slide Number Placeholder 3"/>
          <p:cNvSpPr>
            <a:spLocks noGrp="1"/>
          </p:cNvSpPr>
          <p:nvPr>
            <p:ph type="sldNum" sz="quarter" idx="10"/>
          </p:nvPr>
        </p:nvSpPr>
        <p:spPr/>
        <p:txBody>
          <a:bodyPr/>
          <a:lstStyle/>
          <a:p>
            <a:fld id="{3E7143C0-4F23-B545-9533-520B5A87CA1E}" type="slidenum">
              <a:rPr lang="en-US" smtClean="0"/>
              <a:pPr/>
              <a:t>13</a:t>
            </a:fld>
            <a:endParaRPr lang="en-US" dirty="0"/>
          </a:p>
        </p:txBody>
      </p:sp>
    </p:spTree>
    <p:extLst>
      <p:ext uri="{BB962C8B-B14F-4D97-AF65-F5344CB8AC3E}">
        <p14:creationId xmlns:p14="http://schemas.microsoft.com/office/powerpoint/2010/main" val="2968648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Most mapping</a:t>
            </a:r>
            <a:r>
              <a:rPr lang="en-US" baseline="0" dirty="0" smtClean="0"/>
              <a:t> apps have some common functionality</a:t>
            </a:r>
            <a:endParaRPr lang="en-US" dirty="0" smtClean="0"/>
          </a:p>
          <a:p>
            <a:endParaRPr lang="en-US" dirty="0" smtClean="0"/>
          </a:p>
          <a:p>
            <a:r>
              <a:rPr lang="en-US" dirty="0" err="1" smtClean="0"/>
              <a:t>Theres</a:t>
            </a:r>
            <a:r>
              <a:rPr lang="en-US" baseline="0" dirty="0" smtClean="0"/>
              <a:t> a common workflow for apps to get ArcGIS Online information</a:t>
            </a:r>
            <a:endParaRPr lang="en-US" dirty="0" smtClean="0"/>
          </a:p>
          <a:p>
            <a:endParaRPr lang="en-US" dirty="0" smtClean="0"/>
          </a:p>
          <a:p>
            <a:r>
              <a:rPr lang="en-US" dirty="0" smtClean="0"/>
              <a:t>They consume similar services</a:t>
            </a:r>
          </a:p>
          <a:p>
            <a:endParaRPr lang="en-US" dirty="0" smtClean="0"/>
          </a:p>
          <a:p>
            <a:r>
              <a:rPr lang="en-US" dirty="0" smtClean="0"/>
              <a:t>They work with </a:t>
            </a:r>
            <a:r>
              <a:rPr lang="en-US" dirty="0" err="1" smtClean="0"/>
              <a:t>webmaps</a:t>
            </a:r>
            <a:endParaRPr lang="en-US" dirty="0" smtClean="0"/>
          </a:p>
          <a:p>
            <a:endParaRPr lang="en-US" dirty="0" smtClean="0"/>
          </a:p>
          <a:p>
            <a:r>
              <a:rPr lang="en-US" dirty="0" smtClean="0"/>
              <a:t>Might</a:t>
            </a:r>
            <a:r>
              <a:rPr lang="en-US" baseline="0" dirty="0" smtClean="0"/>
              <a:t> be localized. </a:t>
            </a:r>
          </a:p>
          <a:p>
            <a:endParaRPr lang="en-US" baseline="0" dirty="0" smtClean="0"/>
          </a:p>
          <a:p>
            <a:r>
              <a:rPr lang="en-US" baseline="0" dirty="0" smtClean="0"/>
              <a:t>If so, sets you up to make your app work in different languages.</a:t>
            </a:r>
          </a:p>
          <a:p>
            <a:endParaRPr lang="en-US" baseline="0" dirty="0" smtClean="0"/>
          </a:p>
          <a:p>
            <a:r>
              <a:rPr lang="en-US" baseline="0" dirty="0" smtClean="0"/>
              <a:t>May need to authenticate to ArcGIS Online, Portal or Services</a:t>
            </a:r>
          </a:p>
          <a:p>
            <a:endParaRPr lang="en-US" baseline="0" dirty="0" smtClean="0"/>
          </a:p>
          <a:p>
            <a:r>
              <a:rPr lang="en-US" baseline="0" dirty="0" smtClean="0"/>
              <a:t>If so, provides helper functions for things like </a:t>
            </a:r>
            <a:r>
              <a:rPr lang="en-US" baseline="0" dirty="0" err="1" smtClean="0"/>
              <a:t>oAuth</a:t>
            </a:r>
            <a:endParaRPr lang="en-US" baseline="0" dirty="0" smtClean="0"/>
          </a:p>
          <a:p>
            <a:endParaRPr lang="en-US" baseline="0" dirty="0" smtClean="0"/>
          </a:p>
          <a:p>
            <a:r>
              <a:rPr lang="en-US" baseline="0" dirty="0" smtClean="0"/>
              <a:t>May be configurable</a:t>
            </a:r>
          </a:p>
          <a:p>
            <a:endParaRPr lang="en-US" baseline="0" dirty="0" smtClean="0"/>
          </a:p>
          <a:p>
            <a:r>
              <a:rPr lang="en-US" baseline="0" dirty="0" smtClean="0"/>
              <a:t>You can enable your app to be customized from AGOL by users</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a:t>
            </a:r>
            <a:r>
              <a:rPr lang="en-US" baseline="0" dirty="0" smtClean="0"/>
              <a:t> way to organize your code</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Most of our templates are based on this boilerplate of code which we have available on </a:t>
            </a:r>
            <a:r>
              <a:rPr lang="en-US" baseline="0" dirty="0" err="1" smtClean="0"/>
              <a:t>GitHub</a:t>
            </a:r>
            <a:endParaRPr lang="en-US" dirty="0" smtClean="0"/>
          </a:p>
          <a:p>
            <a:endParaRPr lang="en-US" baseline="0" dirty="0" smtClean="0"/>
          </a:p>
          <a:p>
            <a:endParaRPr lang="en-US" baseline="0"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3E7143C0-4F23-B545-9533-520B5A87CA1E}" type="slidenum">
              <a:rPr lang="en-US" smtClean="0"/>
              <a:pPr/>
              <a:t>14</a:t>
            </a:fld>
            <a:endParaRPr lang="en-US" dirty="0"/>
          </a:p>
        </p:txBody>
      </p:sp>
    </p:spTree>
    <p:extLst>
      <p:ext uri="{BB962C8B-B14F-4D97-AF65-F5344CB8AC3E}">
        <p14:creationId xmlns:p14="http://schemas.microsoft.com/office/powerpoint/2010/main" val="6975177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With the boilerplate,</a:t>
            </a:r>
            <a:r>
              <a:rPr lang="en-US" baseline="0" dirty="0" smtClean="0"/>
              <a:t> we start you out with a  basic </a:t>
            </a:r>
            <a:r>
              <a:rPr lang="en-US" baseline="0" dirty="0" err="1" smtClean="0"/>
              <a:t>webmap</a:t>
            </a:r>
            <a:r>
              <a:rPr lang="en-US" baseline="0" dirty="0" smtClean="0"/>
              <a:t>.</a:t>
            </a:r>
          </a:p>
          <a:p>
            <a:endParaRPr lang="en-US" baseline="0" dirty="0" smtClean="0"/>
          </a:p>
          <a:p>
            <a:r>
              <a:rPr lang="en-US" baseline="0" dirty="0" smtClean="0"/>
              <a:t>What you do with that up to you and what you want your app to accomplish</a:t>
            </a:r>
          </a:p>
          <a:p>
            <a:endParaRPr lang="en-US" baseline="0" dirty="0" smtClean="0"/>
          </a:p>
          <a:p>
            <a:r>
              <a:rPr lang="en-US" baseline="0" dirty="0" smtClean="0"/>
              <a:t>We’ll walk through some examples of things in a few minutes</a:t>
            </a:r>
          </a:p>
          <a:p>
            <a:endParaRPr lang="en-US" baseline="0" dirty="0" smtClean="0"/>
          </a:p>
          <a:p>
            <a:r>
              <a:rPr lang="en-US" baseline="0" dirty="0" smtClean="0"/>
              <a:t>If you download one of the online templates, its most likely using this boilerplate and adds on top of it</a:t>
            </a:r>
          </a:p>
          <a:p>
            <a:endParaRPr lang="en-US" baseline="0" dirty="0" smtClean="0"/>
          </a:p>
          <a:p>
            <a:r>
              <a:rPr lang="en-US" baseline="0" dirty="0" smtClean="0"/>
              <a:t>Things like widgets, UI panels, and things to help achieve it’s purpose</a:t>
            </a:r>
            <a:endParaRPr lang="en-US" dirty="0" smtClean="0"/>
          </a:p>
          <a:p>
            <a:endParaRPr lang="en-US" dirty="0"/>
          </a:p>
        </p:txBody>
      </p:sp>
      <p:sp>
        <p:nvSpPr>
          <p:cNvPr id="4" name="Slide Number Placeholder 3"/>
          <p:cNvSpPr>
            <a:spLocks noGrp="1"/>
          </p:cNvSpPr>
          <p:nvPr>
            <p:ph type="sldNum" sz="quarter" idx="10"/>
          </p:nvPr>
        </p:nvSpPr>
        <p:spPr/>
        <p:txBody>
          <a:bodyPr/>
          <a:lstStyle/>
          <a:p>
            <a:fld id="{3E7143C0-4F23-B545-9533-520B5A87CA1E}" type="slidenum">
              <a:rPr lang="en-US" smtClean="0"/>
              <a:pPr/>
              <a:t>15</a:t>
            </a:fld>
            <a:endParaRPr lang="en-US" dirty="0"/>
          </a:p>
        </p:txBody>
      </p:sp>
    </p:spTree>
    <p:extLst>
      <p:ext uri="{BB962C8B-B14F-4D97-AF65-F5344CB8AC3E}">
        <p14:creationId xmlns:p14="http://schemas.microsoft.com/office/powerpoint/2010/main" val="19509559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General app structure for large or small apps</a:t>
            </a:r>
          </a:p>
          <a:p>
            <a:endParaRPr lang="en-US" dirty="0" smtClean="0"/>
          </a:p>
          <a:p>
            <a:r>
              <a:rPr lang="en-US" dirty="0" smtClean="0"/>
              <a:t>Get common</a:t>
            </a:r>
            <a:r>
              <a:rPr lang="en-US" baseline="0" dirty="0" smtClean="0"/>
              <a:t> application logic</a:t>
            </a:r>
          </a:p>
          <a:p>
            <a:endParaRPr lang="en-US" baseline="0" dirty="0" smtClean="0"/>
          </a:p>
          <a:p>
            <a:r>
              <a:rPr lang="en-US" baseline="0" dirty="0" smtClean="0"/>
              <a:t>Querying AGOL data</a:t>
            </a:r>
            <a:endParaRPr lang="en-US" dirty="0" smtClean="0"/>
          </a:p>
          <a:p>
            <a:endParaRPr lang="en-US" dirty="0"/>
          </a:p>
        </p:txBody>
      </p:sp>
      <p:sp>
        <p:nvSpPr>
          <p:cNvPr id="4" name="Slide Number Placeholder 3"/>
          <p:cNvSpPr>
            <a:spLocks noGrp="1"/>
          </p:cNvSpPr>
          <p:nvPr>
            <p:ph type="sldNum" sz="quarter" idx="10"/>
          </p:nvPr>
        </p:nvSpPr>
        <p:spPr/>
        <p:txBody>
          <a:bodyPr/>
          <a:lstStyle/>
          <a:p>
            <a:fld id="{3E7143C0-4F23-B545-9533-520B5A87CA1E}" type="slidenum">
              <a:rPr lang="en-US" smtClean="0"/>
              <a:pPr/>
              <a:t>16</a:t>
            </a:fld>
            <a:endParaRPr lang="en-US" dirty="0"/>
          </a:p>
        </p:txBody>
      </p:sp>
    </p:spTree>
    <p:extLst>
      <p:ext uri="{BB962C8B-B14F-4D97-AF65-F5344CB8AC3E}">
        <p14:creationId xmlns:p14="http://schemas.microsoft.com/office/powerpoint/2010/main" val="17970739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Sets up proxy</a:t>
            </a:r>
            <a:r>
              <a:rPr lang="en-US" baseline="0" dirty="0" smtClean="0"/>
              <a:t> and your portal URL</a:t>
            </a:r>
            <a:endParaRPr lang="en-US" dirty="0"/>
          </a:p>
        </p:txBody>
      </p:sp>
      <p:sp>
        <p:nvSpPr>
          <p:cNvPr id="4" name="Slide Number Placeholder 3"/>
          <p:cNvSpPr>
            <a:spLocks noGrp="1"/>
          </p:cNvSpPr>
          <p:nvPr>
            <p:ph type="sldNum" sz="quarter" idx="10"/>
          </p:nvPr>
        </p:nvSpPr>
        <p:spPr/>
        <p:txBody>
          <a:bodyPr/>
          <a:lstStyle/>
          <a:p>
            <a:fld id="{3E7143C0-4F23-B545-9533-520B5A87CA1E}" type="slidenum">
              <a:rPr lang="en-US" smtClean="0"/>
              <a:pPr/>
              <a:t>17</a:t>
            </a:fld>
            <a:endParaRPr lang="en-US" dirty="0"/>
          </a:p>
        </p:txBody>
      </p:sp>
    </p:spTree>
    <p:extLst>
      <p:ext uri="{BB962C8B-B14F-4D97-AF65-F5344CB8AC3E}">
        <p14:creationId xmlns:p14="http://schemas.microsoft.com/office/powerpoint/2010/main" val="10653117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Default application settings via a </a:t>
            </a:r>
            <a:r>
              <a:rPr lang="en-US" dirty="0" err="1" smtClean="0"/>
              <a:t>config</a:t>
            </a:r>
            <a:r>
              <a:rPr lang="en-US" dirty="0" smtClean="0"/>
              <a:t> file</a:t>
            </a:r>
          </a:p>
          <a:p>
            <a:endParaRPr lang="en-US" dirty="0" smtClean="0"/>
          </a:p>
          <a:p>
            <a:r>
              <a:rPr lang="en-US" dirty="0" smtClean="0"/>
              <a:t>Query AGOL or portal for org settings</a:t>
            </a:r>
          </a:p>
          <a:p>
            <a:endParaRPr lang="en-US" dirty="0" smtClean="0"/>
          </a:p>
          <a:p>
            <a:r>
              <a:rPr lang="en-US" dirty="0" smtClean="0"/>
              <a:t>Query for a</a:t>
            </a:r>
            <a:r>
              <a:rPr lang="en-US" baseline="0" dirty="0" smtClean="0"/>
              <a:t> configured application template if applicable</a:t>
            </a:r>
          </a:p>
          <a:p>
            <a:endParaRPr lang="en-US" baseline="0" dirty="0" smtClean="0"/>
          </a:p>
          <a:p>
            <a:r>
              <a:rPr lang="en-US" baseline="0" dirty="0" smtClean="0"/>
              <a:t>Any </a:t>
            </a:r>
            <a:r>
              <a:rPr lang="en-US" baseline="0" dirty="0" err="1" smtClean="0"/>
              <a:t>url</a:t>
            </a:r>
            <a:r>
              <a:rPr lang="en-US" baseline="0" dirty="0" smtClean="0"/>
              <a:t> </a:t>
            </a:r>
            <a:r>
              <a:rPr lang="en-US" baseline="0" dirty="0" err="1" smtClean="0"/>
              <a:t>params</a:t>
            </a:r>
            <a:r>
              <a:rPr lang="en-US" baseline="0" dirty="0" smtClean="0"/>
              <a:t> that may exist like </a:t>
            </a:r>
            <a:r>
              <a:rPr lang="en-US" baseline="0" dirty="0" err="1" smtClean="0"/>
              <a:t>webmap</a:t>
            </a:r>
            <a:r>
              <a:rPr lang="en-US" baseline="0" dirty="0" smtClean="0"/>
              <a:t>= or application id. This can be extended to anything</a:t>
            </a:r>
            <a:endParaRPr lang="en-US" dirty="0" smtClean="0"/>
          </a:p>
          <a:p>
            <a:endParaRPr lang="en-US" dirty="0"/>
          </a:p>
        </p:txBody>
      </p:sp>
      <p:sp>
        <p:nvSpPr>
          <p:cNvPr id="4" name="Slide Number Placeholder 3"/>
          <p:cNvSpPr>
            <a:spLocks noGrp="1"/>
          </p:cNvSpPr>
          <p:nvPr>
            <p:ph type="sldNum" sz="quarter" idx="10"/>
          </p:nvPr>
        </p:nvSpPr>
        <p:spPr/>
        <p:txBody>
          <a:bodyPr/>
          <a:lstStyle/>
          <a:p>
            <a:fld id="{3E7143C0-4F23-B545-9533-520B5A87CA1E}" type="slidenum">
              <a:rPr lang="en-US" smtClean="0"/>
              <a:pPr/>
              <a:t>18</a:t>
            </a:fld>
            <a:endParaRPr lang="en-US" dirty="0"/>
          </a:p>
        </p:txBody>
      </p:sp>
    </p:spTree>
    <p:extLst>
      <p:ext uri="{BB962C8B-B14F-4D97-AF65-F5344CB8AC3E}">
        <p14:creationId xmlns:p14="http://schemas.microsoft.com/office/powerpoint/2010/main" val="8468111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7143C0-4F23-B545-9533-520B5A87CA1E}" type="slidenum">
              <a:rPr lang="en-US" smtClean="0"/>
              <a:pPr/>
              <a:t>19</a:t>
            </a:fld>
            <a:endParaRPr lang="en-US" dirty="0"/>
          </a:p>
        </p:txBody>
      </p:sp>
    </p:spTree>
    <p:extLst>
      <p:ext uri="{BB962C8B-B14F-4D97-AF65-F5344CB8AC3E}">
        <p14:creationId xmlns:p14="http://schemas.microsoft.com/office/powerpoint/2010/main" val="13075659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Alright, let’s see the demo</a:t>
            </a:r>
            <a:r>
              <a:rPr lang="en-US" baseline="0" dirty="0" smtClean="0"/>
              <a:t> and code</a:t>
            </a:r>
          </a:p>
          <a:p>
            <a:endParaRPr lang="en-US" baseline="0" dirty="0" smtClean="0"/>
          </a:p>
          <a:p>
            <a:r>
              <a:rPr lang="en-US" baseline="0" dirty="0" smtClean="0"/>
              <a:t>Demo boilerplate code</a:t>
            </a:r>
          </a:p>
          <a:p>
            <a:endParaRPr lang="en-US" baseline="0" dirty="0" smtClean="0"/>
          </a:p>
        </p:txBody>
      </p:sp>
      <p:sp>
        <p:nvSpPr>
          <p:cNvPr id="4" name="Slide Number Placeholder 3"/>
          <p:cNvSpPr>
            <a:spLocks noGrp="1"/>
          </p:cNvSpPr>
          <p:nvPr>
            <p:ph type="sldNum" sz="quarter" idx="10"/>
          </p:nvPr>
        </p:nvSpPr>
        <p:spPr/>
        <p:txBody>
          <a:bodyPr/>
          <a:lstStyle/>
          <a:p>
            <a:fld id="{3E7143C0-4F23-B545-9533-520B5A87CA1E}" type="slidenum">
              <a:rPr lang="en-US" smtClean="0"/>
              <a:pPr/>
              <a:t>20</a:t>
            </a:fld>
            <a:endParaRPr lang="en-US" dirty="0"/>
          </a:p>
        </p:txBody>
      </p:sp>
    </p:spTree>
    <p:extLst>
      <p:ext uri="{BB962C8B-B14F-4D97-AF65-F5344CB8AC3E}">
        <p14:creationId xmlns:p14="http://schemas.microsoft.com/office/powerpoint/2010/main" val="3247639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3E7143C0-4F23-B545-9533-520B5A87CA1E}" type="slidenum">
              <a:rPr lang="en-US" smtClean="0"/>
              <a:pPr/>
              <a:t>21</a:t>
            </a:fld>
            <a:endParaRPr lang="en-US" dirty="0"/>
          </a:p>
        </p:txBody>
      </p:sp>
    </p:spTree>
    <p:extLst>
      <p:ext uri="{BB962C8B-B14F-4D97-AF65-F5344CB8AC3E}">
        <p14:creationId xmlns:p14="http://schemas.microsoft.com/office/powerpoint/2010/main" val="2316024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So</a:t>
            </a:r>
            <a:r>
              <a:rPr lang="en-US" baseline="0" smtClean="0"/>
              <a:t> I’m going to demo a configurable app sample</a:t>
            </a:r>
          </a:p>
          <a:p>
            <a:endParaRPr lang="en-US" baseline="0" dirty="0" smtClean="0"/>
          </a:p>
        </p:txBody>
      </p:sp>
      <p:sp>
        <p:nvSpPr>
          <p:cNvPr id="4" name="Slide Number Placeholder 3"/>
          <p:cNvSpPr>
            <a:spLocks noGrp="1"/>
          </p:cNvSpPr>
          <p:nvPr>
            <p:ph type="sldNum" sz="quarter" idx="10"/>
          </p:nvPr>
        </p:nvSpPr>
        <p:spPr/>
        <p:txBody>
          <a:bodyPr/>
          <a:lstStyle/>
          <a:p>
            <a:fld id="{3E7143C0-4F23-B545-9533-520B5A87CA1E}" type="slidenum">
              <a:rPr lang="en-US" smtClean="0"/>
              <a:pPr/>
              <a:t>22</a:t>
            </a:fld>
            <a:endParaRPr lang="en-US" dirty="0"/>
          </a:p>
        </p:txBody>
      </p:sp>
    </p:spTree>
    <p:extLst>
      <p:ext uri="{BB962C8B-B14F-4D97-AF65-F5344CB8AC3E}">
        <p14:creationId xmlns:p14="http://schemas.microsoft.com/office/powerpoint/2010/main" val="7808213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With</a:t>
            </a:r>
            <a:r>
              <a:rPr lang="en-US" baseline="0" dirty="0" smtClean="0"/>
              <a:t> ArcGIS Online you can create beautiful interactive maps using the Map Viewer. Once you’ve created these maps you can use templates to share the maps as web applications. Templates are simply configurable applications that can be hosted via </a:t>
            </a:r>
            <a:r>
              <a:rPr lang="en-US" baseline="0" dirty="0" err="1" smtClean="0"/>
              <a:t>arcgis</a:t>
            </a:r>
            <a:r>
              <a:rPr lang="en-US" baseline="0" dirty="0" smtClean="0"/>
              <a:t> online or downloaded and published from your own server. You can then share the link with your users and they can access the apps from desktop or mobile browsers. </a:t>
            </a:r>
            <a:endParaRPr lang="en-US" dirty="0" smtClean="0"/>
          </a:p>
          <a:p>
            <a:endParaRPr lang="en-US" dirty="0"/>
          </a:p>
        </p:txBody>
      </p:sp>
      <p:sp>
        <p:nvSpPr>
          <p:cNvPr id="4" name="Slide Number Placeholder 3"/>
          <p:cNvSpPr>
            <a:spLocks noGrp="1"/>
          </p:cNvSpPr>
          <p:nvPr>
            <p:ph type="sldNum" sz="quarter" idx="10"/>
          </p:nvPr>
        </p:nvSpPr>
        <p:spPr/>
        <p:txBody>
          <a:bodyPr/>
          <a:lstStyle/>
          <a:p>
            <a:fld id="{3E7143C0-4F23-B545-9533-520B5A87CA1E}" type="slidenum">
              <a:rPr lang="en-US" smtClean="0"/>
              <a:pPr/>
              <a:t>2</a:t>
            </a:fld>
            <a:endParaRPr lang="en-US" dirty="0"/>
          </a:p>
        </p:txBody>
      </p:sp>
    </p:spTree>
    <p:extLst>
      <p:ext uri="{BB962C8B-B14F-4D97-AF65-F5344CB8AC3E}">
        <p14:creationId xmlns:p14="http://schemas.microsoft.com/office/powerpoint/2010/main" val="28700995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7143C0-4F23-B545-9533-520B5A87CA1E}" type="slidenum">
              <a:rPr lang="en-US" smtClean="0"/>
              <a:pPr/>
              <a:t>23</a:t>
            </a:fld>
            <a:endParaRPr lang="en-US" dirty="0"/>
          </a:p>
        </p:txBody>
      </p:sp>
    </p:spTree>
    <p:extLst>
      <p:ext uri="{BB962C8B-B14F-4D97-AF65-F5344CB8AC3E}">
        <p14:creationId xmlns:p14="http://schemas.microsoft.com/office/powerpoint/2010/main" val="7116456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solidFill>
                  <a:schemeClr val="bg1"/>
                </a:solidFill>
              </a:rPr>
              <a:t>http://</a:t>
            </a:r>
            <a:r>
              <a:rPr lang="en-US" dirty="0" err="1" smtClean="0">
                <a:solidFill>
                  <a:schemeClr val="bg1"/>
                </a:solidFill>
              </a:rPr>
              <a:t>www.arcgis.com</a:t>
            </a:r>
            <a:r>
              <a:rPr lang="en-US" dirty="0" smtClean="0">
                <a:solidFill>
                  <a:schemeClr val="bg1"/>
                </a:solidFill>
              </a:rPr>
              <a:t>/apps/</a:t>
            </a:r>
            <a:r>
              <a:rPr lang="en-US" dirty="0" err="1" smtClean="0">
                <a:solidFill>
                  <a:schemeClr val="bg1"/>
                </a:solidFill>
              </a:rPr>
              <a:t>PublicInformation</a:t>
            </a:r>
            <a:r>
              <a:rPr lang="en-US" dirty="0" smtClean="0">
                <a:solidFill>
                  <a:schemeClr val="bg1"/>
                </a:solidFill>
              </a:rPr>
              <a:t>/</a:t>
            </a:r>
            <a:r>
              <a:rPr lang="en-US" dirty="0" err="1" smtClean="0">
                <a:solidFill>
                  <a:schemeClr val="bg1"/>
                </a:solidFill>
              </a:rPr>
              <a:t>index.html?appid</a:t>
            </a:r>
            <a:r>
              <a:rPr lang="en-US" dirty="0" smtClean="0">
                <a:solidFill>
                  <a:schemeClr val="bg1"/>
                </a:solidFill>
              </a:rPr>
              <a:t>=a2b187e887924f4488d273b5972ea062</a:t>
            </a:r>
          </a:p>
          <a:p>
            <a:endParaRPr lang="en-US" dirty="0" smtClean="0">
              <a:solidFill>
                <a:schemeClr val="bg1"/>
              </a:solidFill>
            </a:endParaRPr>
          </a:p>
          <a:p>
            <a:r>
              <a:rPr lang="en-US" dirty="0" smtClean="0">
                <a:solidFill>
                  <a:schemeClr val="bg1"/>
                </a:solidFill>
              </a:rPr>
              <a:t>RTL support and language support in many</a:t>
            </a:r>
            <a:r>
              <a:rPr lang="en-US" baseline="0" dirty="0" smtClean="0">
                <a:solidFill>
                  <a:schemeClr val="bg1"/>
                </a:solidFill>
              </a:rPr>
              <a:t> different languages. </a:t>
            </a:r>
          </a:p>
          <a:p>
            <a:endParaRPr lang="en-US" baseline="0" dirty="0" smtClean="0">
              <a:solidFill>
                <a:schemeClr val="bg1"/>
              </a:solidFill>
            </a:endParaRPr>
          </a:p>
          <a:p>
            <a:r>
              <a:rPr lang="en-US" baseline="0" dirty="0" smtClean="0">
                <a:solidFill>
                  <a:schemeClr val="bg1"/>
                </a:solidFill>
              </a:rPr>
              <a:t>Hebrew, French, Brazilian, Italian, Chinese, German, Norwegian, Polish, Romanian, Spanish, Swedish, Thai, Turkish and more…..</a:t>
            </a:r>
          </a:p>
          <a:p>
            <a:endParaRPr lang="en-US" dirty="0"/>
          </a:p>
        </p:txBody>
      </p:sp>
      <p:sp>
        <p:nvSpPr>
          <p:cNvPr id="4" name="Slide Number Placeholder 3"/>
          <p:cNvSpPr>
            <a:spLocks noGrp="1"/>
          </p:cNvSpPr>
          <p:nvPr>
            <p:ph type="sldNum" sz="quarter" idx="10"/>
          </p:nvPr>
        </p:nvSpPr>
        <p:spPr/>
        <p:txBody>
          <a:bodyPr/>
          <a:lstStyle/>
          <a:p>
            <a:fld id="{3E7143C0-4F23-B545-9533-520B5A87CA1E}" type="slidenum">
              <a:rPr lang="en-US" smtClean="0"/>
              <a:pPr/>
              <a:t>3</a:t>
            </a:fld>
            <a:endParaRPr lang="en-US" dirty="0"/>
          </a:p>
        </p:txBody>
      </p:sp>
    </p:spTree>
    <p:extLst>
      <p:ext uri="{BB962C8B-B14F-4D97-AF65-F5344CB8AC3E}">
        <p14:creationId xmlns:p14="http://schemas.microsoft.com/office/powerpoint/2010/main" val="20205373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 templates are configurable</a:t>
            </a:r>
            <a:r>
              <a:rPr lang="en-US" baseline="0" dirty="0" smtClean="0"/>
              <a:t> and allow you to modify the app to suit your needs. Define themes, enable tools, configure search, create proxies for premium content and more. </a:t>
            </a:r>
          </a:p>
          <a:p>
            <a:endParaRPr lang="en-US" baseline="0" dirty="0" smtClean="0"/>
          </a:p>
        </p:txBody>
      </p:sp>
      <p:sp>
        <p:nvSpPr>
          <p:cNvPr id="4" name="Slide Number Placeholder 3"/>
          <p:cNvSpPr>
            <a:spLocks noGrp="1"/>
          </p:cNvSpPr>
          <p:nvPr>
            <p:ph type="sldNum" sz="quarter" idx="10"/>
          </p:nvPr>
        </p:nvSpPr>
        <p:spPr/>
        <p:txBody>
          <a:bodyPr/>
          <a:lstStyle/>
          <a:p>
            <a:fld id="{3E7143C0-4F23-B545-9533-520B5A87CA1E}" type="slidenum">
              <a:rPr lang="en-US" smtClean="0"/>
              <a:pPr/>
              <a:t>4</a:t>
            </a:fld>
            <a:endParaRPr lang="en-US" dirty="0"/>
          </a:p>
        </p:txBody>
      </p:sp>
    </p:spTree>
    <p:extLst>
      <p:ext uri="{BB962C8B-B14F-4D97-AF65-F5344CB8AC3E}">
        <p14:creationId xmlns:p14="http://schemas.microsoft.com/office/powerpoint/2010/main" val="38139918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Replace</a:t>
            </a:r>
            <a:r>
              <a:rPr lang="en-US" baseline="0" dirty="0" smtClean="0"/>
              <a:t> with link to gallery of apps to show</a:t>
            </a:r>
            <a:endParaRPr lang="en-US" dirty="0"/>
          </a:p>
        </p:txBody>
      </p:sp>
      <p:sp>
        <p:nvSpPr>
          <p:cNvPr id="4" name="Slide Number Placeholder 3"/>
          <p:cNvSpPr>
            <a:spLocks noGrp="1"/>
          </p:cNvSpPr>
          <p:nvPr>
            <p:ph type="sldNum" sz="quarter" idx="10"/>
          </p:nvPr>
        </p:nvSpPr>
        <p:spPr/>
        <p:txBody>
          <a:bodyPr/>
          <a:lstStyle/>
          <a:p>
            <a:fld id="{3E7143C0-4F23-B545-9533-520B5A87CA1E}" type="slidenum">
              <a:rPr lang="en-US" smtClean="0"/>
              <a:pPr/>
              <a:t>7</a:t>
            </a:fld>
            <a:endParaRPr lang="en-US" dirty="0"/>
          </a:p>
        </p:txBody>
      </p:sp>
    </p:spTree>
    <p:extLst>
      <p:ext uri="{BB962C8B-B14F-4D97-AF65-F5344CB8AC3E}">
        <p14:creationId xmlns:p14="http://schemas.microsoft.com/office/powerpoint/2010/main" val="25660908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TIME!</a:t>
            </a:r>
            <a:endParaRPr lang="en-US" dirty="0"/>
          </a:p>
        </p:txBody>
      </p:sp>
      <p:sp>
        <p:nvSpPr>
          <p:cNvPr id="4" name="Slide Number Placeholder 3"/>
          <p:cNvSpPr>
            <a:spLocks noGrp="1"/>
          </p:cNvSpPr>
          <p:nvPr>
            <p:ph type="sldNum" sz="quarter" idx="10"/>
          </p:nvPr>
        </p:nvSpPr>
        <p:spPr/>
        <p:txBody>
          <a:bodyPr/>
          <a:lstStyle/>
          <a:p>
            <a:fld id="{3E7143C0-4F23-B545-9533-520B5A87CA1E}" type="slidenum">
              <a:rPr lang="en-US" smtClean="0"/>
              <a:pPr/>
              <a:t>8</a:t>
            </a:fld>
            <a:endParaRPr lang="en-US" dirty="0"/>
          </a:p>
        </p:txBody>
      </p:sp>
    </p:spTree>
    <p:extLst>
      <p:ext uri="{BB962C8B-B14F-4D97-AF65-F5344CB8AC3E}">
        <p14:creationId xmlns:p14="http://schemas.microsoft.com/office/powerpoint/2010/main" val="12803792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Demo</a:t>
            </a:r>
            <a:r>
              <a:rPr lang="en-US" baseline="0" dirty="0" smtClean="0"/>
              <a:t> in Sandbox </a:t>
            </a:r>
            <a:endParaRPr lang="en-US" dirty="0"/>
          </a:p>
        </p:txBody>
      </p:sp>
      <p:sp>
        <p:nvSpPr>
          <p:cNvPr id="4" name="Slide Number Placeholder 3"/>
          <p:cNvSpPr>
            <a:spLocks noGrp="1"/>
          </p:cNvSpPr>
          <p:nvPr>
            <p:ph type="sldNum" sz="quarter" idx="10"/>
          </p:nvPr>
        </p:nvSpPr>
        <p:spPr/>
        <p:txBody>
          <a:bodyPr/>
          <a:lstStyle/>
          <a:p>
            <a:fld id="{3E7143C0-4F23-B545-9533-520B5A87CA1E}" type="slidenum">
              <a:rPr lang="en-US" smtClean="0"/>
              <a:pPr/>
              <a:t>9</a:t>
            </a:fld>
            <a:endParaRPr lang="en-US" dirty="0"/>
          </a:p>
        </p:txBody>
      </p:sp>
    </p:spTree>
    <p:extLst>
      <p:ext uri="{BB962C8B-B14F-4D97-AF65-F5344CB8AC3E}">
        <p14:creationId xmlns:p14="http://schemas.microsoft.com/office/powerpoint/2010/main" val="42171384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Web maps are defined in JSON</a:t>
            </a:r>
            <a:r>
              <a:rPr lang="en-US" baseline="0" dirty="0" smtClean="0"/>
              <a:t>, a text format that can be easily transferred and stored.  A web map is compose of two sets of information. The item information which contains details about the web map like title, description, author etc. The other portion is the web map data which describes the map contents like layers, popup info, extent, </a:t>
            </a:r>
            <a:r>
              <a:rPr lang="en-US" baseline="0" dirty="0" err="1" smtClean="0"/>
              <a:t>symbology</a:t>
            </a:r>
            <a:r>
              <a:rPr lang="en-US" baseline="0" dirty="0" smtClean="0"/>
              <a:t>, bookmarks and more. Visit the web map specification for more details about the components of a web map. </a:t>
            </a:r>
          </a:p>
          <a:p>
            <a:endParaRPr lang="en-US" baseline="0" dirty="0" smtClean="0"/>
          </a:p>
          <a:p>
            <a:r>
              <a:rPr lang="en-US" baseline="0" dirty="0" smtClean="0"/>
              <a:t>Show examples: </a:t>
            </a:r>
          </a:p>
          <a:p>
            <a:r>
              <a:rPr lang="en-US" dirty="0" smtClean="0"/>
              <a:t>Web map: </a:t>
            </a:r>
          </a:p>
          <a:p>
            <a:r>
              <a:rPr lang="en-US" dirty="0" smtClean="0"/>
              <a:t>http://</a:t>
            </a:r>
            <a:r>
              <a:rPr lang="en-US" dirty="0" err="1" smtClean="0"/>
              <a:t>jsapi.maps.arcgis.com</a:t>
            </a:r>
            <a:r>
              <a:rPr lang="en-US" dirty="0" smtClean="0"/>
              <a:t>/home/</a:t>
            </a:r>
            <a:r>
              <a:rPr lang="en-US" dirty="0" err="1" smtClean="0"/>
              <a:t>webmap</a:t>
            </a:r>
            <a:r>
              <a:rPr lang="en-US" dirty="0" smtClean="0"/>
              <a:t>/</a:t>
            </a:r>
            <a:r>
              <a:rPr lang="en-US" dirty="0" err="1" smtClean="0"/>
              <a:t>viewer.html?webmap</a:t>
            </a:r>
            <a:r>
              <a:rPr lang="en-US" dirty="0" smtClean="0"/>
              <a:t>=ba79af12ce584940a72eaabc711b6e88</a:t>
            </a:r>
          </a:p>
          <a:p>
            <a:endParaRPr lang="en-US" dirty="0" smtClean="0"/>
          </a:p>
          <a:p>
            <a:r>
              <a:rPr lang="en-US" dirty="0" smtClean="0"/>
              <a:t>Item</a:t>
            </a:r>
            <a:r>
              <a:rPr lang="en-US" baseline="0" dirty="0" smtClean="0"/>
              <a:t> details</a:t>
            </a:r>
            <a:endParaRPr lang="en-US" dirty="0" smtClean="0"/>
          </a:p>
          <a:p>
            <a:r>
              <a:rPr lang="en-US" dirty="0" smtClean="0"/>
              <a:t>http://</a:t>
            </a:r>
            <a:r>
              <a:rPr lang="en-US" dirty="0" err="1" smtClean="0"/>
              <a:t>www.arcgis.com</a:t>
            </a:r>
            <a:r>
              <a:rPr lang="en-US" dirty="0" smtClean="0"/>
              <a:t>/sharing/rest/content/items/ba79af12ce584940a72eaabc711b6e88?f=</a:t>
            </a:r>
            <a:r>
              <a:rPr lang="en-US" dirty="0" err="1" smtClean="0"/>
              <a:t>pjson</a:t>
            </a:r>
            <a:endParaRPr lang="en-US" dirty="0" smtClean="0"/>
          </a:p>
          <a:p>
            <a:endParaRPr lang="en-US" dirty="0" smtClean="0"/>
          </a:p>
          <a:p>
            <a:r>
              <a:rPr lang="en-US" dirty="0" smtClean="0"/>
              <a:t>Item Info</a:t>
            </a:r>
          </a:p>
          <a:p>
            <a:r>
              <a:rPr lang="en-US" dirty="0" smtClean="0"/>
              <a:t>http://</a:t>
            </a:r>
            <a:r>
              <a:rPr lang="en-US" dirty="0" err="1" smtClean="0"/>
              <a:t>www.arcgis.com</a:t>
            </a:r>
            <a:r>
              <a:rPr lang="en-US" dirty="0" smtClean="0"/>
              <a:t>/sharing/rest/content/items/ba79af12ce584940a72eaabc711b6e88/</a:t>
            </a:r>
            <a:r>
              <a:rPr lang="en-US" dirty="0" err="1" smtClean="0"/>
              <a:t>data?f</a:t>
            </a:r>
            <a:r>
              <a:rPr lang="en-US" dirty="0" smtClean="0"/>
              <a:t>=</a:t>
            </a:r>
            <a:r>
              <a:rPr lang="en-US" dirty="0" err="1" smtClean="0"/>
              <a:t>pjson</a:t>
            </a:r>
            <a:endParaRPr lang="en-US" dirty="0" smtClean="0"/>
          </a:p>
          <a:p>
            <a:endParaRPr lang="en-US" dirty="0"/>
          </a:p>
        </p:txBody>
      </p:sp>
      <p:sp>
        <p:nvSpPr>
          <p:cNvPr id="4" name="Slide Number Placeholder 3"/>
          <p:cNvSpPr>
            <a:spLocks noGrp="1"/>
          </p:cNvSpPr>
          <p:nvPr>
            <p:ph type="sldNum" sz="quarter" idx="10"/>
          </p:nvPr>
        </p:nvSpPr>
        <p:spPr/>
        <p:txBody>
          <a:bodyPr/>
          <a:lstStyle/>
          <a:p>
            <a:fld id="{3E7143C0-4F23-B545-9533-520B5A87CA1E}" type="slidenum">
              <a:rPr lang="en-US" smtClean="0"/>
              <a:pPr/>
              <a:t>10</a:t>
            </a:fld>
            <a:endParaRPr lang="en-US" dirty="0"/>
          </a:p>
        </p:txBody>
      </p:sp>
    </p:spTree>
    <p:extLst>
      <p:ext uri="{BB962C8B-B14F-4D97-AF65-F5344CB8AC3E}">
        <p14:creationId xmlns:p14="http://schemas.microsoft.com/office/powerpoint/2010/main" val="35465621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ArcGIS</a:t>
            </a:r>
            <a:r>
              <a:rPr lang="en-US" baseline="0" dirty="0" smtClean="0"/>
              <a:t> Boilerplate</a:t>
            </a:r>
          </a:p>
          <a:p>
            <a:endParaRPr lang="en-US" baseline="0" dirty="0" smtClean="0"/>
          </a:p>
          <a:p>
            <a:r>
              <a:rPr lang="en-US" baseline="0" dirty="0" smtClean="0"/>
              <a:t>And making customizable templates or applications</a:t>
            </a:r>
          </a:p>
          <a:p>
            <a:endParaRPr lang="en-US" dirty="0"/>
          </a:p>
        </p:txBody>
      </p:sp>
      <p:sp>
        <p:nvSpPr>
          <p:cNvPr id="4" name="Slide Number Placeholder 3"/>
          <p:cNvSpPr>
            <a:spLocks noGrp="1"/>
          </p:cNvSpPr>
          <p:nvPr>
            <p:ph type="sldNum" sz="quarter" idx="10"/>
          </p:nvPr>
        </p:nvSpPr>
        <p:spPr/>
        <p:txBody>
          <a:bodyPr/>
          <a:lstStyle/>
          <a:p>
            <a:fld id="{3E7143C0-4F23-B545-9533-520B5A87CA1E}" type="slidenum">
              <a:rPr lang="en-US" smtClean="0"/>
              <a:pPr/>
              <a:t>12</a:t>
            </a:fld>
            <a:endParaRPr lang="en-US" dirty="0"/>
          </a:p>
        </p:txBody>
      </p:sp>
    </p:spTree>
    <p:extLst>
      <p:ext uri="{BB962C8B-B14F-4D97-AF65-F5344CB8AC3E}">
        <p14:creationId xmlns:p14="http://schemas.microsoft.com/office/powerpoint/2010/main" val="10705753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white">
          <a:xfrm>
            <a:off x="1833121" y="2428193"/>
            <a:ext cx="8525773" cy="914400"/>
          </a:xfrm>
        </p:spPr>
        <p:txBody>
          <a:bodyPr rIns="0" anchor="b">
            <a:noAutofit/>
          </a:bodyPr>
          <a:lstStyle>
            <a:lvl1pPr algn="ctr">
              <a:defRPr sz="3400" baseline="0">
                <a:solidFill>
                  <a:schemeClr val="tx1"/>
                </a:solidFill>
              </a:defRPr>
            </a:lvl1pPr>
          </a:lstStyle>
          <a:p>
            <a:r>
              <a:rPr lang="en-US" dirty="0" smtClean="0"/>
              <a:t>Presentation Title</a:t>
            </a:r>
            <a:endParaRPr lang="en-US" dirty="0"/>
          </a:p>
        </p:txBody>
      </p:sp>
      <p:sp>
        <p:nvSpPr>
          <p:cNvPr id="3" name="Subtitle 2"/>
          <p:cNvSpPr>
            <a:spLocks noGrp="1"/>
          </p:cNvSpPr>
          <p:nvPr>
            <p:ph type="subTitle" idx="1" hasCustomPrompt="1"/>
          </p:nvPr>
        </p:nvSpPr>
        <p:spPr bwMode="white">
          <a:xfrm>
            <a:off x="1828801" y="3465218"/>
            <a:ext cx="8534401" cy="914400"/>
          </a:xfrm>
          <a:noFill/>
        </p:spPr>
        <p:txBody>
          <a:bodyPr>
            <a:noAutofit/>
          </a:bodyPr>
          <a:lstStyle>
            <a:lvl1pPr marL="0" indent="0" algn="ctr">
              <a:buNone/>
              <a:defRPr b="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Name of Presenter(s)</a:t>
            </a:r>
          </a:p>
        </p:txBody>
      </p:sp>
      <p:pic>
        <p:nvPicPr>
          <p:cNvPr id="7" name="Picture 6" descr="esri-10GlobeLogo_No-r_sRGBRev.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354329" y="365138"/>
            <a:ext cx="2168737" cy="967642"/>
          </a:xfrm>
          <a:prstGeom prst="rect">
            <a:avLst/>
          </a:prstGeom>
        </p:spPr>
      </p:pic>
      <p:sp>
        <p:nvSpPr>
          <p:cNvPr id="5" name="Date Placeholder 3"/>
          <p:cNvSpPr>
            <a:spLocks noGrp="1"/>
          </p:cNvSpPr>
          <p:nvPr>
            <p:ph type="dt" sz="half" idx="2"/>
          </p:nvPr>
        </p:nvSpPr>
        <p:spPr>
          <a:xfrm>
            <a:off x="457200" y="6356350"/>
            <a:ext cx="14351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C2C32E1B-DBD2-B848-9D86-E0C11C2F5FE4}" type="datetime1">
              <a:rPr lang="en-US" smtClean="0"/>
              <a:t>7/30/15</a:t>
            </a:fld>
            <a:endParaRPr lang="en-US"/>
          </a:p>
        </p:txBody>
      </p:sp>
      <p:sp>
        <p:nvSpPr>
          <p:cNvPr id="6" name="Footer Placeholder 4"/>
          <p:cNvSpPr>
            <a:spLocks noGrp="1"/>
          </p:cNvSpPr>
          <p:nvPr>
            <p:ph type="ftr" sz="quarter" idx="3"/>
          </p:nvPr>
        </p:nvSpPr>
        <p:spPr>
          <a:xfrm>
            <a:off x="6337300" y="6356350"/>
            <a:ext cx="5067300" cy="365125"/>
          </a:xfrm>
          <a:prstGeom prst="rect">
            <a:avLst/>
          </a:prstGeom>
        </p:spPr>
        <p:txBody>
          <a:bodyPr vert="horz" lIns="91440" tIns="45720" rIns="91440" bIns="45720" rtlCol="0" anchor="ctr"/>
          <a:lstStyle>
            <a:lvl1pPr algn="r">
              <a:defRPr sz="900">
                <a:solidFill>
                  <a:schemeClr val="tx1">
                    <a:tint val="75000"/>
                  </a:schemeClr>
                </a:solidFill>
              </a:defRPr>
            </a:lvl1pPr>
          </a:lstStyle>
          <a:p>
            <a:r>
              <a:rPr lang="en-US" smtClean="0"/>
              <a:t>Customizing and extending ArcGIS Web App Templates</a:t>
            </a:r>
            <a:endParaRPr lang="en-US"/>
          </a:p>
        </p:txBody>
      </p:sp>
      <p:sp>
        <p:nvSpPr>
          <p:cNvPr id="8" name="Slide Number Placeholder 5"/>
          <p:cNvSpPr>
            <a:spLocks noGrp="1"/>
          </p:cNvSpPr>
          <p:nvPr>
            <p:ph type="sldNum" sz="quarter" idx="4"/>
          </p:nvPr>
        </p:nvSpPr>
        <p:spPr>
          <a:xfrm>
            <a:off x="11512296" y="6356350"/>
            <a:ext cx="463804"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0F847EE6-F7C9-3041-A28D-502F5689C8E2}" type="slidenum">
              <a:rPr lang="en-US" smtClean="0"/>
              <a:pPr/>
              <a:t>‹#›</a:t>
            </a:fld>
            <a:endParaRPr lang="en-US"/>
          </a:p>
        </p:txBody>
      </p:sp>
    </p:spTree>
  </p:cSld>
  <p:clrMapOvr>
    <a:masterClrMapping/>
  </p:clrMapOvr>
  <p:transition spd="med">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icture with Caption">
    <p:bg>
      <p:bgPr>
        <a:gradFill flip="none" rotWithShape="1">
          <a:gsLst>
            <a:gs pos="1000">
              <a:srgbClr val="0078C3"/>
            </a:gs>
            <a:gs pos="100000">
              <a:srgbClr val="0A1446"/>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7" name="Parallelogram 10"/>
          <p:cNvSpPr/>
          <p:nvPr/>
        </p:nvSpPr>
        <p:spPr bwMode="auto">
          <a:xfrm flipH="1">
            <a:off x="1" y="2"/>
            <a:ext cx="5497956" cy="6865697"/>
          </a:xfrm>
          <a:custGeom>
            <a:avLst/>
            <a:gdLst>
              <a:gd name="connsiteX0" fmla="*/ 0 w 5497956"/>
              <a:gd name="connsiteY0" fmla="*/ 0 h 6858000"/>
              <a:gd name="connsiteX1" fmla="*/ 5497956 w 5497956"/>
              <a:gd name="connsiteY1" fmla="*/ 0 h 6858000"/>
              <a:gd name="connsiteX2" fmla="*/ 5497956 w 5497956"/>
              <a:gd name="connsiteY2" fmla="*/ 6858000 h 6858000"/>
              <a:gd name="connsiteX3" fmla="*/ 0 w 5497956"/>
              <a:gd name="connsiteY3" fmla="*/ 6858000 h 6858000"/>
              <a:gd name="connsiteX4" fmla="*/ 0 w 5497956"/>
              <a:gd name="connsiteY4" fmla="*/ 0 h 6858000"/>
              <a:gd name="connsiteX0" fmla="*/ 0 w 5497956"/>
              <a:gd name="connsiteY0" fmla="*/ 0 h 6865697"/>
              <a:gd name="connsiteX1" fmla="*/ 5497956 w 5497956"/>
              <a:gd name="connsiteY1" fmla="*/ 0 h 6865697"/>
              <a:gd name="connsiteX2" fmla="*/ 5497956 w 5497956"/>
              <a:gd name="connsiteY2" fmla="*/ 6858000 h 6865697"/>
              <a:gd name="connsiteX3" fmla="*/ 2747818 w 5497956"/>
              <a:gd name="connsiteY3" fmla="*/ 6865697 h 6865697"/>
              <a:gd name="connsiteX4" fmla="*/ 0 w 5497956"/>
              <a:gd name="connsiteY4" fmla="*/ 0 h 68656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97956" h="6865697">
                <a:moveTo>
                  <a:pt x="0" y="0"/>
                </a:moveTo>
                <a:lnTo>
                  <a:pt x="5497956" y="0"/>
                </a:lnTo>
                <a:lnTo>
                  <a:pt x="5497956" y="6858000"/>
                </a:lnTo>
                <a:lnTo>
                  <a:pt x="2747818" y="6865697"/>
                </a:lnTo>
                <a:lnTo>
                  <a:pt x="0" y="0"/>
                </a:lnTo>
                <a:close/>
              </a:path>
            </a:pathLst>
          </a:custGeom>
          <a:solidFill>
            <a:schemeClr val="accent4">
              <a:alpha val="60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8" name="Parallelogram 10"/>
          <p:cNvSpPr/>
          <p:nvPr/>
        </p:nvSpPr>
        <p:spPr bwMode="auto">
          <a:xfrm rot="16200000" flipH="1" flipV="1">
            <a:off x="4707461" y="-626538"/>
            <a:ext cx="2777078" cy="12191999"/>
          </a:xfrm>
          <a:custGeom>
            <a:avLst/>
            <a:gdLst>
              <a:gd name="connsiteX0" fmla="*/ 0 w 2777078"/>
              <a:gd name="connsiteY0" fmla="*/ 0 h 12191999"/>
              <a:gd name="connsiteX1" fmla="*/ 2777078 w 2777078"/>
              <a:gd name="connsiteY1" fmla="*/ 0 h 12191999"/>
              <a:gd name="connsiteX2" fmla="*/ 2777078 w 2777078"/>
              <a:gd name="connsiteY2" fmla="*/ 12191999 h 12191999"/>
              <a:gd name="connsiteX3" fmla="*/ 0 w 2777078"/>
              <a:gd name="connsiteY3" fmla="*/ 12191999 h 12191999"/>
              <a:gd name="connsiteX4" fmla="*/ 0 w 2777078"/>
              <a:gd name="connsiteY4" fmla="*/ 0 h 12191999"/>
              <a:gd name="connsiteX0" fmla="*/ 1085273 w 2777078"/>
              <a:gd name="connsiteY0" fmla="*/ 1 h 12191999"/>
              <a:gd name="connsiteX1" fmla="*/ 2777078 w 2777078"/>
              <a:gd name="connsiteY1" fmla="*/ 0 h 12191999"/>
              <a:gd name="connsiteX2" fmla="*/ 2777078 w 2777078"/>
              <a:gd name="connsiteY2" fmla="*/ 12191999 h 12191999"/>
              <a:gd name="connsiteX3" fmla="*/ 0 w 2777078"/>
              <a:gd name="connsiteY3" fmla="*/ 12191999 h 12191999"/>
              <a:gd name="connsiteX4" fmla="*/ 1085273 w 2777078"/>
              <a:gd name="connsiteY4" fmla="*/ 1 h 12191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7078" h="12191999">
                <a:moveTo>
                  <a:pt x="1085273" y="1"/>
                </a:moveTo>
                <a:lnTo>
                  <a:pt x="2777078" y="0"/>
                </a:lnTo>
                <a:lnTo>
                  <a:pt x="2777078" y="12191999"/>
                </a:lnTo>
                <a:lnTo>
                  <a:pt x="0" y="12191999"/>
                </a:lnTo>
                <a:lnTo>
                  <a:pt x="1085273" y="1"/>
                </a:lnTo>
                <a:close/>
              </a:path>
            </a:pathLst>
          </a:custGeom>
          <a:solidFill>
            <a:srgbClr val="0A1446">
              <a:alpha val="62000"/>
            </a:srgb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10" name="Picture Placeholder 8"/>
          <p:cNvSpPr>
            <a:spLocks noGrp="1" noChangeAspect="1"/>
          </p:cNvSpPr>
          <p:nvPr>
            <p:ph type="pic" sz="quarter" idx="12" hasCustomPrompt="1"/>
          </p:nvPr>
        </p:nvSpPr>
        <p:spPr>
          <a:xfrm>
            <a:off x="684213" y="1757363"/>
            <a:ext cx="5943600" cy="3343275"/>
          </a:xfrm>
          <a:prstGeom prst="rect">
            <a:avLst/>
          </a:prstGeom>
          <a:solidFill>
            <a:schemeClr val="tx1"/>
          </a:solidFill>
          <a:ln>
            <a:noFill/>
          </a:ln>
        </p:spPr>
        <p:txBody>
          <a:bodyPr anchor="ctr"/>
          <a:lstStyle>
            <a:lvl1pPr marL="0" indent="0" algn="ctr">
              <a:buNone/>
              <a:defRPr sz="1800" baseline="0"/>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smtClean="0">
                <a:ln>
                  <a:noFill/>
                </a:ln>
                <a:solidFill>
                  <a:sysClr val="windowText" lastClr="000000"/>
                </a:solidFill>
                <a:effectLst/>
                <a:uLnTx/>
                <a:uFillTx/>
              </a:rPr>
              <a:t>Click icon to insert Picture</a:t>
            </a:r>
            <a:endParaRPr kumimoji="0" lang="en-US" sz="2000" b="0" i="0" u="none" strike="noStrike" kern="0" cap="none" spc="0" normalizeH="0" baseline="0" noProof="0" dirty="0">
              <a:ln>
                <a:noFill/>
              </a:ln>
              <a:solidFill>
                <a:sysClr val="windowText" lastClr="000000"/>
              </a:solidFill>
              <a:effectLst/>
              <a:uLnTx/>
              <a:uFillTx/>
            </a:endParaRPr>
          </a:p>
        </p:txBody>
      </p:sp>
      <p:sp>
        <p:nvSpPr>
          <p:cNvPr id="3" name="Text Placeholder 2"/>
          <p:cNvSpPr>
            <a:spLocks noGrp="1"/>
          </p:cNvSpPr>
          <p:nvPr>
            <p:ph type="body" idx="1" hasCustomPrompt="1"/>
          </p:nvPr>
        </p:nvSpPr>
        <p:spPr>
          <a:xfrm>
            <a:off x="6976871" y="3582548"/>
            <a:ext cx="4527741" cy="338554"/>
          </a:xfrm>
          <a:noFill/>
        </p:spPr>
        <p:txBody>
          <a:bodyPr wrap="square" anchor="t">
            <a:spAutoFit/>
          </a:bodyPr>
          <a:lstStyle>
            <a:lvl1pPr marL="0" indent="0" algn="l">
              <a:lnSpc>
                <a:spcPct val="100000"/>
              </a:lnSpc>
              <a:spcBef>
                <a:spcPts val="0"/>
              </a:spcBef>
              <a:spcAft>
                <a:spcPts val="0"/>
              </a:spcAft>
              <a:buNone/>
              <a:defRPr sz="2200" b="0">
                <a:solidFill>
                  <a:schemeClr val="accent4">
                    <a:lumMod val="20000"/>
                    <a:lumOff val="8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Presenter(s)</a:t>
            </a:r>
          </a:p>
        </p:txBody>
      </p:sp>
      <p:sp>
        <p:nvSpPr>
          <p:cNvPr id="2" name="Title 1"/>
          <p:cNvSpPr>
            <a:spLocks noGrp="1"/>
          </p:cNvSpPr>
          <p:nvPr>
            <p:ph type="title" hasCustomPrompt="1"/>
          </p:nvPr>
        </p:nvSpPr>
        <p:spPr>
          <a:xfrm>
            <a:off x="6976871" y="2348110"/>
            <a:ext cx="4527741" cy="1169551"/>
          </a:xfrm>
        </p:spPr>
        <p:txBody>
          <a:bodyPr wrap="square" anchor="b">
            <a:spAutoFit/>
          </a:bodyPr>
          <a:lstStyle>
            <a:lvl1pPr algn="l" defTabSz="457200" rtl="0" eaLnBrk="1" latinLnBrk="0" hangingPunct="1">
              <a:lnSpc>
                <a:spcPct val="100000"/>
              </a:lnSpc>
              <a:spcBef>
                <a:spcPct val="0"/>
              </a:spcBef>
              <a:buNone/>
              <a:defRPr kumimoji="0" lang="en-US" sz="3800" b="1" i="0" kern="1200" cap="none" baseline="0">
                <a:solidFill>
                  <a:schemeClr val="tx1"/>
                </a:solidFill>
                <a:effectLst/>
                <a:latin typeface="+mj-lt"/>
                <a:ea typeface="+mj-ea"/>
                <a:cs typeface="Arial"/>
              </a:defRPr>
            </a:lvl1pPr>
          </a:lstStyle>
          <a:p>
            <a:r>
              <a:rPr kumimoji="0" lang="en-US" dirty="0" smtClean="0"/>
              <a:t>Click to </a:t>
            </a:r>
            <a:r>
              <a:rPr kumimoji="0" lang="en-US" dirty="0"/>
              <a:t>Edit </a:t>
            </a:r>
            <a:br>
              <a:rPr kumimoji="0" lang="en-US" dirty="0"/>
            </a:br>
            <a:r>
              <a:rPr kumimoji="0" lang="en-US" dirty="0" smtClean="0"/>
              <a:t>Demo </a:t>
            </a:r>
            <a:r>
              <a:rPr kumimoji="0" lang="en-US" dirty="0"/>
              <a:t>Title</a:t>
            </a:r>
            <a:endParaRPr lang="en-US" dirty="0"/>
          </a:p>
        </p:txBody>
      </p:sp>
      <p:sp>
        <p:nvSpPr>
          <p:cNvPr id="9" name="Date Placeholder 3"/>
          <p:cNvSpPr>
            <a:spLocks noGrp="1"/>
          </p:cNvSpPr>
          <p:nvPr>
            <p:ph type="dt" sz="half" idx="2"/>
          </p:nvPr>
        </p:nvSpPr>
        <p:spPr>
          <a:xfrm>
            <a:off x="457200" y="6356350"/>
            <a:ext cx="14351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069F28A6-3087-3844-BFF8-14CCB1654BD3}" type="datetime1">
              <a:rPr lang="en-US" smtClean="0"/>
              <a:t>7/30/15</a:t>
            </a:fld>
            <a:endParaRPr lang="en-US"/>
          </a:p>
        </p:txBody>
      </p:sp>
      <p:sp>
        <p:nvSpPr>
          <p:cNvPr id="11" name="Footer Placeholder 4"/>
          <p:cNvSpPr>
            <a:spLocks noGrp="1"/>
          </p:cNvSpPr>
          <p:nvPr>
            <p:ph type="ftr" sz="quarter" idx="3"/>
          </p:nvPr>
        </p:nvSpPr>
        <p:spPr>
          <a:xfrm>
            <a:off x="6337300" y="6356350"/>
            <a:ext cx="5067300" cy="365125"/>
          </a:xfrm>
          <a:prstGeom prst="rect">
            <a:avLst/>
          </a:prstGeom>
        </p:spPr>
        <p:txBody>
          <a:bodyPr vert="horz" lIns="91440" tIns="45720" rIns="91440" bIns="45720" rtlCol="0" anchor="ctr"/>
          <a:lstStyle>
            <a:lvl1pPr algn="r">
              <a:defRPr sz="900">
                <a:solidFill>
                  <a:schemeClr val="tx1">
                    <a:tint val="75000"/>
                  </a:schemeClr>
                </a:solidFill>
              </a:defRPr>
            </a:lvl1pPr>
          </a:lstStyle>
          <a:p>
            <a:r>
              <a:rPr lang="en-US" smtClean="0"/>
              <a:t>Customizing and extending ArcGIS Web App Templates</a:t>
            </a:r>
            <a:endParaRPr lang="en-US"/>
          </a:p>
        </p:txBody>
      </p:sp>
      <p:sp>
        <p:nvSpPr>
          <p:cNvPr id="12" name="Slide Number Placeholder 5"/>
          <p:cNvSpPr>
            <a:spLocks noGrp="1"/>
          </p:cNvSpPr>
          <p:nvPr>
            <p:ph type="sldNum" sz="quarter" idx="4"/>
          </p:nvPr>
        </p:nvSpPr>
        <p:spPr>
          <a:xfrm>
            <a:off x="11512296" y="6356350"/>
            <a:ext cx="463804"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0F847EE6-F7C9-3041-A28D-502F5689C8E2}" type="slidenum">
              <a:rPr lang="en-US" smtClean="0"/>
              <a:pPr/>
              <a:t>‹#›</a:t>
            </a:fld>
            <a:endParaRPr lang="en-US"/>
          </a:p>
        </p:txBody>
      </p:sp>
    </p:spTree>
    <p:extLst>
      <p:ext uri="{BB962C8B-B14F-4D97-AF65-F5344CB8AC3E}">
        <p14:creationId xmlns:p14="http://schemas.microsoft.com/office/powerpoint/2010/main" val="606155255"/>
      </p:ext>
    </p:extLst>
  </p:cSld>
  <p:clrMapOvr>
    <a:masterClrMapping/>
  </p:clrMapOvr>
  <p:transition spd="med">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Only_User Screens">
    <p:bg>
      <p:bgPr>
        <a:blipFill rotWithShape="1">
          <a:blip r:embed="rId2"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solidFill>
                  <a:schemeClr val="tx1"/>
                </a:solidFill>
              </a:defRPr>
            </a:lvl1pPr>
          </a:lstStyle>
          <a:p>
            <a:r>
              <a:rPr lang="en-US" dirty="0" smtClean="0"/>
              <a:t>Click to Edit User Screens Title</a:t>
            </a:r>
            <a:endParaRPr lang="en-US" dirty="0"/>
          </a:p>
        </p:txBody>
      </p:sp>
      <p:sp>
        <p:nvSpPr>
          <p:cNvPr id="3" name="Date Placeholder 3"/>
          <p:cNvSpPr>
            <a:spLocks noGrp="1"/>
          </p:cNvSpPr>
          <p:nvPr>
            <p:ph type="dt" sz="half" idx="2"/>
          </p:nvPr>
        </p:nvSpPr>
        <p:spPr>
          <a:xfrm>
            <a:off x="457200" y="6356350"/>
            <a:ext cx="14351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7C2BE93F-0E5C-9348-A1C5-D84710BC8EC5}" type="datetime1">
              <a:rPr lang="en-US" smtClean="0"/>
              <a:t>7/30/15</a:t>
            </a:fld>
            <a:endParaRPr lang="en-US"/>
          </a:p>
        </p:txBody>
      </p:sp>
      <p:sp>
        <p:nvSpPr>
          <p:cNvPr id="4" name="Footer Placeholder 4"/>
          <p:cNvSpPr>
            <a:spLocks noGrp="1"/>
          </p:cNvSpPr>
          <p:nvPr>
            <p:ph type="ftr" sz="quarter" idx="3"/>
          </p:nvPr>
        </p:nvSpPr>
        <p:spPr>
          <a:xfrm>
            <a:off x="6337300" y="6356350"/>
            <a:ext cx="5067300" cy="365125"/>
          </a:xfrm>
          <a:prstGeom prst="rect">
            <a:avLst/>
          </a:prstGeom>
        </p:spPr>
        <p:txBody>
          <a:bodyPr vert="horz" lIns="91440" tIns="45720" rIns="91440" bIns="45720" rtlCol="0" anchor="ctr"/>
          <a:lstStyle>
            <a:lvl1pPr algn="r">
              <a:defRPr sz="900">
                <a:solidFill>
                  <a:schemeClr val="tx1">
                    <a:tint val="75000"/>
                  </a:schemeClr>
                </a:solidFill>
              </a:defRPr>
            </a:lvl1pPr>
          </a:lstStyle>
          <a:p>
            <a:r>
              <a:rPr lang="en-US" smtClean="0"/>
              <a:t>Customizing and extending ArcGIS Web App Templates</a:t>
            </a:r>
            <a:endParaRPr lang="en-US"/>
          </a:p>
        </p:txBody>
      </p:sp>
      <p:sp>
        <p:nvSpPr>
          <p:cNvPr id="5" name="Slide Number Placeholder 5"/>
          <p:cNvSpPr>
            <a:spLocks noGrp="1"/>
          </p:cNvSpPr>
          <p:nvPr>
            <p:ph type="sldNum" sz="quarter" idx="4"/>
          </p:nvPr>
        </p:nvSpPr>
        <p:spPr>
          <a:xfrm>
            <a:off x="11512296" y="6356350"/>
            <a:ext cx="463804"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0F847EE6-F7C9-3041-A28D-502F5689C8E2}" type="slidenum">
              <a:rPr lang="en-US" smtClean="0"/>
              <a:pPr/>
              <a:t>‹#›</a:t>
            </a:fld>
            <a:endParaRPr lang="en-US"/>
          </a:p>
        </p:txBody>
      </p:sp>
    </p:spTree>
    <p:extLst>
      <p:ext uri="{BB962C8B-B14F-4D97-AF65-F5344CB8AC3E}">
        <p14:creationId xmlns:p14="http://schemas.microsoft.com/office/powerpoint/2010/main" val="3923879171"/>
      </p:ext>
    </p:extLst>
  </p:cSld>
  <p:clrMapOvr>
    <a:overrideClrMapping bg1="dk1" tx1="lt1" bg2="dk2" tx2="lt2" accent1="accent1" accent2="accent2" accent3="accent3" accent4="accent4" accent5="accent5" accent6="accent6" hlink="hlink" folHlink="folHlink"/>
  </p:clrMapOvr>
  <p:transition spd="med">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IG wor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2304" y="1990427"/>
            <a:ext cx="10367433" cy="1477328"/>
          </a:xfrm>
        </p:spPr>
        <p:txBody>
          <a:bodyPr anchor="b"/>
          <a:lstStyle>
            <a:lvl1pPr>
              <a:spcAft>
                <a:spcPts val="0"/>
              </a:spcAft>
              <a:defRPr sz="9600" baseline="0">
                <a:solidFill>
                  <a:schemeClr val="tx1"/>
                </a:solidFill>
              </a:defRPr>
            </a:lvl1pPr>
          </a:lstStyle>
          <a:p>
            <a:r>
              <a:rPr lang="en-US" dirty="0" smtClean="0"/>
              <a:t>BIG Word</a:t>
            </a:r>
            <a:endParaRPr lang="en-US" dirty="0"/>
          </a:p>
        </p:txBody>
      </p:sp>
      <p:sp>
        <p:nvSpPr>
          <p:cNvPr id="4" name="Text Placeholder 3"/>
          <p:cNvSpPr>
            <a:spLocks noGrp="1"/>
          </p:cNvSpPr>
          <p:nvPr>
            <p:ph type="body" sz="quarter" idx="10" hasCustomPrompt="1"/>
          </p:nvPr>
        </p:nvSpPr>
        <p:spPr>
          <a:xfrm>
            <a:off x="912304" y="3467761"/>
            <a:ext cx="10367433" cy="615553"/>
          </a:xfrm>
          <a:noFill/>
        </p:spPr>
        <p:txBody>
          <a:bodyPr vert="horz" wrap="square" lIns="0" tIns="0" rIns="0" bIns="0" rtlCol="0" anchor="t">
            <a:spAutoFit/>
          </a:bodyPr>
          <a:lstStyle>
            <a:lvl1pPr marL="0" indent="0">
              <a:spcAft>
                <a:spcPts val="0"/>
              </a:spcAft>
              <a:buFontTx/>
              <a:buNone/>
              <a:defRPr lang="en-US" sz="4000" b="1" baseline="0" smtClean="0">
                <a:solidFill>
                  <a:schemeClr val="tx1">
                    <a:lumMod val="50000"/>
                    <a:lumOff val="50000"/>
                  </a:schemeClr>
                </a:solidFill>
                <a:latin typeface="+mj-lt"/>
                <a:ea typeface="+mj-ea"/>
              </a:defRPr>
            </a:lvl1pPr>
            <a:lvl2pPr>
              <a:defRPr lang="en-US" smtClean="0"/>
            </a:lvl2pPr>
            <a:lvl3pPr>
              <a:defRPr lang="en-US" smtClean="0"/>
            </a:lvl3pPr>
            <a:lvl4pPr>
              <a:defRPr lang="en-US" smtClean="0"/>
            </a:lvl4pPr>
            <a:lvl5pPr>
              <a:defRPr lang="en-US"/>
            </a:lvl5pPr>
          </a:lstStyle>
          <a:p>
            <a:pPr lvl="0">
              <a:spcBef>
                <a:spcPct val="0"/>
              </a:spcBef>
              <a:buNone/>
            </a:pPr>
            <a:r>
              <a:rPr lang="en-US" dirty="0" smtClean="0"/>
              <a:t>Smaller word</a:t>
            </a:r>
            <a:endParaRPr lang="en-US" dirty="0"/>
          </a:p>
        </p:txBody>
      </p:sp>
      <p:sp>
        <p:nvSpPr>
          <p:cNvPr id="5" name="Date Placeholder 3"/>
          <p:cNvSpPr>
            <a:spLocks noGrp="1"/>
          </p:cNvSpPr>
          <p:nvPr>
            <p:ph type="dt" sz="half" idx="2"/>
          </p:nvPr>
        </p:nvSpPr>
        <p:spPr>
          <a:xfrm>
            <a:off x="457200" y="6356350"/>
            <a:ext cx="14351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A88399C0-4040-9A48-A171-FABA29DA4F16}" type="datetime1">
              <a:rPr lang="en-US" smtClean="0"/>
              <a:t>7/30/15</a:t>
            </a:fld>
            <a:endParaRPr lang="en-US"/>
          </a:p>
        </p:txBody>
      </p:sp>
      <p:sp>
        <p:nvSpPr>
          <p:cNvPr id="6" name="Footer Placeholder 4"/>
          <p:cNvSpPr>
            <a:spLocks noGrp="1"/>
          </p:cNvSpPr>
          <p:nvPr>
            <p:ph type="ftr" sz="quarter" idx="3"/>
          </p:nvPr>
        </p:nvSpPr>
        <p:spPr>
          <a:xfrm>
            <a:off x="6337300" y="6356350"/>
            <a:ext cx="5067300" cy="365125"/>
          </a:xfrm>
          <a:prstGeom prst="rect">
            <a:avLst/>
          </a:prstGeom>
        </p:spPr>
        <p:txBody>
          <a:bodyPr vert="horz" lIns="91440" tIns="45720" rIns="91440" bIns="45720" rtlCol="0" anchor="ctr"/>
          <a:lstStyle>
            <a:lvl1pPr algn="r">
              <a:defRPr sz="900">
                <a:solidFill>
                  <a:schemeClr val="tx1">
                    <a:tint val="75000"/>
                  </a:schemeClr>
                </a:solidFill>
              </a:defRPr>
            </a:lvl1pPr>
          </a:lstStyle>
          <a:p>
            <a:r>
              <a:rPr lang="en-US" smtClean="0"/>
              <a:t>Customizing and extending ArcGIS Web App Templates</a:t>
            </a:r>
            <a:endParaRPr lang="en-US"/>
          </a:p>
        </p:txBody>
      </p:sp>
      <p:sp>
        <p:nvSpPr>
          <p:cNvPr id="7" name="Slide Number Placeholder 5"/>
          <p:cNvSpPr>
            <a:spLocks noGrp="1"/>
          </p:cNvSpPr>
          <p:nvPr>
            <p:ph type="sldNum" sz="quarter" idx="4"/>
          </p:nvPr>
        </p:nvSpPr>
        <p:spPr>
          <a:xfrm>
            <a:off x="11512296" y="6356350"/>
            <a:ext cx="463804"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0F847EE6-F7C9-3041-A28D-502F5689C8E2}" type="slidenum">
              <a:rPr lang="en-US" smtClean="0"/>
              <a:pPr/>
              <a:t>‹#›</a:t>
            </a:fld>
            <a:endParaRPr lang="en-US"/>
          </a:p>
        </p:txBody>
      </p:sp>
    </p:spTree>
    <p:extLst>
      <p:ext uri="{BB962C8B-B14F-4D97-AF65-F5344CB8AC3E}">
        <p14:creationId xmlns:p14="http://schemas.microsoft.com/office/powerpoint/2010/main" val="1198752500"/>
      </p:ext>
    </p:extLst>
  </p:cSld>
  <p:clrMapOvr>
    <a:masterClrMapping/>
  </p:clrMapOvr>
  <p:transition spd="med">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2284" y="2625441"/>
            <a:ext cx="7315200" cy="461665"/>
          </a:xfrm>
        </p:spPr>
        <p:txBody>
          <a:bodyPr anchor="b"/>
          <a:lstStyle>
            <a:lvl1pPr>
              <a:spcAft>
                <a:spcPts val="0"/>
              </a:spcAft>
              <a:defRPr sz="3000" b="0" baseline="0">
                <a:solidFill>
                  <a:schemeClr val="tx1"/>
                </a:solidFill>
              </a:defRPr>
            </a:lvl1pPr>
          </a:lstStyle>
          <a:p>
            <a:r>
              <a:rPr lang="en-US" dirty="0" smtClean="0"/>
              <a:t>“Quote”</a:t>
            </a:r>
            <a:endParaRPr lang="en-US" dirty="0"/>
          </a:p>
        </p:txBody>
      </p:sp>
      <p:sp>
        <p:nvSpPr>
          <p:cNvPr id="4" name="Text Placeholder 3"/>
          <p:cNvSpPr>
            <a:spLocks noGrp="1"/>
          </p:cNvSpPr>
          <p:nvPr>
            <p:ph type="body" sz="quarter" idx="10" hasCustomPrompt="1"/>
          </p:nvPr>
        </p:nvSpPr>
        <p:spPr>
          <a:xfrm>
            <a:off x="912284" y="3683197"/>
            <a:ext cx="7315200" cy="400110"/>
          </a:xfrm>
          <a:noFill/>
        </p:spPr>
        <p:txBody>
          <a:bodyPr vert="horz" wrap="square" lIns="0" tIns="0" rIns="0" bIns="0" rtlCol="0" anchor="t">
            <a:spAutoFit/>
          </a:bodyPr>
          <a:lstStyle>
            <a:lvl1pPr marL="0" indent="0" algn="r">
              <a:spcAft>
                <a:spcPts val="0"/>
              </a:spcAft>
              <a:buFontTx/>
              <a:buNone/>
              <a:defRPr lang="en-US" sz="2600" b="0" baseline="0" smtClean="0">
                <a:solidFill>
                  <a:schemeClr val="accent4">
                    <a:lumMod val="40000"/>
                    <a:lumOff val="60000"/>
                  </a:schemeClr>
                </a:solidFill>
                <a:latin typeface="+mj-lt"/>
                <a:ea typeface="+mj-ea"/>
              </a:defRPr>
            </a:lvl1pPr>
            <a:lvl2pPr>
              <a:defRPr lang="en-US" smtClean="0"/>
            </a:lvl2pPr>
            <a:lvl3pPr>
              <a:defRPr lang="en-US" smtClean="0"/>
            </a:lvl3pPr>
            <a:lvl4pPr>
              <a:defRPr lang="en-US" smtClean="0"/>
            </a:lvl4pPr>
            <a:lvl5pPr>
              <a:defRPr lang="en-US"/>
            </a:lvl5pPr>
          </a:lstStyle>
          <a:p>
            <a:pPr lvl="0">
              <a:spcBef>
                <a:spcPct val="0"/>
              </a:spcBef>
            </a:pPr>
            <a:r>
              <a:rPr lang="en-US" dirty="0" smtClean="0"/>
              <a:t>Name</a:t>
            </a:r>
            <a:endParaRPr lang="en-US" dirty="0"/>
          </a:p>
        </p:txBody>
      </p:sp>
      <p:sp>
        <p:nvSpPr>
          <p:cNvPr id="5" name="Date Placeholder 3"/>
          <p:cNvSpPr>
            <a:spLocks noGrp="1"/>
          </p:cNvSpPr>
          <p:nvPr>
            <p:ph type="dt" sz="half" idx="2"/>
          </p:nvPr>
        </p:nvSpPr>
        <p:spPr>
          <a:xfrm>
            <a:off x="457200" y="6356350"/>
            <a:ext cx="14351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FD7ACBCA-5986-5A43-8B85-D2F13AB2A568}" type="datetime1">
              <a:rPr lang="en-US" smtClean="0"/>
              <a:t>7/30/15</a:t>
            </a:fld>
            <a:endParaRPr lang="en-US"/>
          </a:p>
        </p:txBody>
      </p:sp>
      <p:sp>
        <p:nvSpPr>
          <p:cNvPr id="6" name="Footer Placeholder 4"/>
          <p:cNvSpPr>
            <a:spLocks noGrp="1"/>
          </p:cNvSpPr>
          <p:nvPr>
            <p:ph type="ftr" sz="quarter" idx="3"/>
          </p:nvPr>
        </p:nvSpPr>
        <p:spPr>
          <a:xfrm>
            <a:off x="6337300" y="6356350"/>
            <a:ext cx="5067300" cy="365125"/>
          </a:xfrm>
          <a:prstGeom prst="rect">
            <a:avLst/>
          </a:prstGeom>
        </p:spPr>
        <p:txBody>
          <a:bodyPr vert="horz" lIns="91440" tIns="45720" rIns="91440" bIns="45720" rtlCol="0" anchor="ctr"/>
          <a:lstStyle>
            <a:lvl1pPr algn="r">
              <a:defRPr sz="900">
                <a:solidFill>
                  <a:schemeClr val="tx1">
                    <a:tint val="75000"/>
                  </a:schemeClr>
                </a:solidFill>
              </a:defRPr>
            </a:lvl1pPr>
          </a:lstStyle>
          <a:p>
            <a:r>
              <a:rPr lang="en-US" smtClean="0"/>
              <a:t>Customizing and extending ArcGIS Web App Templates</a:t>
            </a:r>
            <a:endParaRPr lang="en-US"/>
          </a:p>
        </p:txBody>
      </p:sp>
      <p:sp>
        <p:nvSpPr>
          <p:cNvPr id="7" name="Slide Number Placeholder 5"/>
          <p:cNvSpPr>
            <a:spLocks noGrp="1"/>
          </p:cNvSpPr>
          <p:nvPr>
            <p:ph type="sldNum" sz="quarter" idx="4"/>
          </p:nvPr>
        </p:nvSpPr>
        <p:spPr>
          <a:xfrm>
            <a:off x="11512296" y="6356350"/>
            <a:ext cx="463804"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0F847EE6-F7C9-3041-A28D-502F5689C8E2}" type="slidenum">
              <a:rPr lang="en-US" smtClean="0"/>
              <a:pPr/>
              <a:t>‹#›</a:t>
            </a:fld>
            <a:endParaRPr lang="en-US"/>
          </a:p>
        </p:txBody>
      </p:sp>
    </p:spTree>
    <p:extLst>
      <p:ext uri="{BB962C8B-B14F-4D97-AF65-F5344CB8AC3E}">
        <p14:creationId xmlns:p14="http://schemas.microsoft.com/office/powerpoint/2010/main" val="1741332608"/>
      </p:ext>
    </p:extLst>
  </p:cSld>
  <p:clrMapOvr>
    <a:masterClrMapping/>
  </p:clrMapOvr>
  <p:transition spd="med">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section header—wh bar">
    <p:spTree>
      <p:nvGrpSpPr>
        <p:cNvPr id="1" name=""/>
        <p:cNvGrpSpPr/>
        <p:nvPr/>
      </p:nvGrpSpPr>
      <p:grpSpPr>
        <a:xfrm>
          <a:off x="0" y="0"/>
          <a:ext cx="0" cy="0"/>
          <a:chOff x="0" y="0"/>
          <a:chExt cx="0" cy="0"/>
        </a:xfrm>
      </p:grpSpPr>
      <p:sp>
        <p:nvSpPr>
          <p:cNvPr id="5" name="Rectangle 4"/>
          <p:cNvSpPr/>
          <p:nvPr/>
        </p:nvSpPr>
        <p:spPr bwMode="white">
          <a:xfrm>
            <a:off x="1" y="5716588"/>
            <a:ext cx="12192000" cy="1141412"/>
          </a:xfrm>
          <a:prstGeom prst="rect">
            <a:avLst/>
          </a:prstGeom>
          <a:solidFill>
            <a:srgbClr val="FFFFFF"/>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6" name="Title Placeholder 1"/>
          <p:cNvSpPr>
            <a:spLocks noGrp="1"/>
          </p:cNvSpPr>
          <p:nvPr>
            <p:ph type="title" hasCustomPrompt="1"/>
          </p:nvPr>
        </p:nvSpPr>
        <p:spPr>
          <a:xfrm>
            <a:off x="682627" y="6041067"/>
            <a:ext cx="6322948" cy="457200"/>
          </a:xfrm>
          <a:prstGeom prst="rect">
            <a:avLst/>
          </a:prstGeom>
          <a:noFill/>
          <a:ln>
            <a:noFill/>
          </a:ln>
        </p:spPr>
        <p:txBody>
          <a:bodyPr vert="horz" lIns="0" tIns="0" rIns="0" bIns="0" rtlCol="0" anchor="ctr" anchorCtr="0">
            <a:noAutofit/>
          </a:bodyPr>
          <a:lstStyle>
            <a:lvl1pPr algn="r">
              <a:defRPr sz="2600" b="1" baseline="0">
                <a:solidFill>
                  <a:srgbClr val="404040"/>
                </a:solidFill>
              </a:defRPr>
            </a:lvl1pPr>
          </a:lstStyle>
          <a:p>
            <a:r>
              <a:rPr lang="en-US" dirty="0" smtClean="0"/>
              <a:t>Section Heading</a:t>
            </a:r>
            <a:endParaRPr lang="en-US" dirty="0"/>
          </a:p>
        </p:txBody>
      </p:sp>
      <p:sp>
        <p:nvSpPr>
          <p:cNvPr id="7" name="Text Placeholder 6"/>
          <p:cNvSpPr>
            <a:spLocks noGrp="1"/>
          </p:cNvSpPr>
          <p:nvPr>
            <p:ph type="body" sz="quarter" idx="11" hasCustomPrompt="1"/>
          </p:nvPr>
        </p:nvSpPr>
        <p:spPr>
          <a:xfrm>
            <a:off x="7613591" y="5934015"/>
            <a:ext cx="3962400" cy="671304"/>
          </a:xfrm>
        </p:spPr>
        <p:txBody>
          <a:bodyPr anchor="ctr"/>
          <a:lstStyle>
            <a:lvl1pPr marL="0" indent="0">
              <a:lnSpc>
                <a:spcPct val="100000"/>
              </a:lnSpc>
              <a:spcBef>
                <a:spcPts val="0"/>
              </a:spcBef>
              <a:spcAft>
                <a:spcPts val="0"/>
              </a:spcAft>
              <a:buNone/>
              <a:defRPr sz="1800" b="0" baseline="0">
                <a:solidFill>
                  <a:srgbClr val="7F7F7F"/>
                </a:solidFill>
              </a:defRPr>
            </a:lvl1pPr>
          </a:lstStyle>
          <a:p>
            <a:pPr lvl="0"/>
            <a:r>
              <a:rPr lang="en-US" dirty="0" smtClean="0"/>
              <a:t>Sub Heading/Description Goes Here </a:t>
            </a:r>
            <a:br>
              <a:rPr lang="en-US" dirty="0" smtClean="0"/>
            </a:br>
            <a:r>
              <a:rPr lang="en-US" dirty="0" smtClean="0"/>
              <a:t>(2 lines max)</a:t>
            </a:r>
            <a:endParaRPr lang="en-US" dirty="0"/>
          </a:p>
        </p:txBody>
      </p:sp>
      <p:cxnSp>
        <p:nvCxnSpPr>
          <p:cNvPr id="10" name="Straight Connector 9"/>
          <p:cNvCxnSpPr/>
          <p:nvPr/>
        </p:nvCxnSpPr>
        <p:spPr bwMode="auto">
          <a:xfrm>
            <a:off x="7315199" y="6058694"/>
            <a:ext cx="0" cy="457200"/>
          </a:xfrm>
          <a:prstGeom prst="line">
            <a:avLst/>
          </a:prstGeom>
          <a:noFill/>
          <a:ln w="3175" cap="flat" cmpd="sng" algn="ctr">
            <a:solidFill>
              <a:srgbClr val="7F7F7F"/>
            </a:solidFill>
            <a:prstDash val="solid"/>
            <a:round/>
            <a:headEnd type="none" w="med" len="med"/>
            <a:tailEnd type="none" w="med" len="med"/>
          </a:ln>
          <a:effectLst/>
        </p:spPr>
      </p:cxnSp>
      <p:sp>
        <p:nvSpPr>
          <p:cNvPr id="8" name="Date Placeholder 3"/>
          <p:cNvSpPr>
            <a:spLocks noGrp="1"/>
          </p:cNvSpPr>
          <p:nvPr>
            <p:ph type="dt" sz="half" idx="2"/>
          </p:nvPr>
        </p:nvSpPr>
        <p:spPr>
          <a:xfrm>
            <a:off x="457200" y="6356350"/>
            <a:ext cx="1435100" cy="365125"/>
          </a:xfrm>
          <a:prstGeom prst="rect">
            <a:avLst/>
          </a:prstGeom>
        </p:spPr>
        <p:txBody>
          <a:bodyPr vert="horz" lIns="91440" tIns="45720" rIns="91440" bIns="45720" rtlCol="0" anchor="ctr"/>
          <a:lstStyle>
            <a:lvl1pPr algn="l">
              <a:defRPr sz="900">
                <a:solidFill>
                  <a:schemeClr val="tx1">
                    <a:lumMod val="50000"/>
                  </a:schemeClr>
                </a:solidFill>
              </a:defRPr>
            </a:lvl1pPr>
          </a:lstStyle>
          <a:p>
            <a:fld id="{2BE927A4-E2ED-1C45-B2AF-EAFF4811C273}" type="datetime1">
              <a:rPr lang="en-US" smtClean="0"/>
              <a:t>7/30/15</a:t>
            </a:fld>
            <a:endParaRPr lang="en-US"/>
          </a:p>
        </p:txBody>
      </p:sp>
      <p:sp>
        <p:nvSpPr>
          <p:cNvPr id="9" name="Footer Placeholder 4"/>
          <p:cNvSpPr>
            <a:spLocks noGrp="1"/>
          </p:cNvSpPr>
          <p:nvPr>
            <p:ph type="ftr" sz="quarter" idx="3"/>
          </p:nvPr>
        </p:nvSpPr>
        <p:spPr>
          <a:xfrm>
            <a:off x="6337300" y="6356350"/>
            <a:ext cx="5067300" cy="365125"/>
          </a:xfrm>
          <a:prstGeom prst="rect">
            <a:avLst/>
          </a:prstGeom>
        </p:spPr>
        <p:txBody>
          <a:bodyPr vert="horz" lIns="91440" tIns="45720" rIns="91440" bIns="45720" rtlCol="0" anchor="ctr"/>
          <a:lstStyle>
            <a:lvl1pPr algn="r">
              <a:defRPr sz="900">
                <a:solidFill>
                  <a:schemeClr val="tx1">
                    <a:lumMod val="50000"/>
                  </a:schemeClr>
                </a:solidFill>
              </a:defRPr>
            </a:lvl1pPr>
          </a:lstStyle>
          <a:p>
            <a:r>
              <a:rPr lang="en-US" smtClean="0"/>
              <a:t>Customizing and extending ArcGIS Web App Templates</a:t>
            </a:r>
            <a:endParaRPr lang="en-US" dirty="0"/>
          </a:p>
        </p:txBody>
      </p:sp>
      <p:sp>
        <p:nvSpPr>
          <p:cNvPr id="11" name="Slide Number Placeholder 5"/>
          <p:cNvSpPr>
            <a:spLocks noGrp="1"/>
          </p:cNvSpPr>
          <p:nvPr>
            <p:ph type="sldNum" sz="quarter" idx="4"/>
          </p:nvPr>
        </p:nvSpPr>
        <p:spPr>
          <a:xfrm>
            <a:off x="11512296" y="6356350"/>
            <a:ext cx="463804" cy="365125"/>
          </a:xfrm>
          <a:prstGeom prst="rect">
            <a:avLst/>
          </a:prstGeom>
        </p:spPr>
        <p:txBody>
          <a:bodyPr vert="horz" lIns="91440" tIns="45720" rIns="91440" bIns="45720" rtlCol="0" anchor="ctr"/>
          <a:lstStyle>
            <a:lvl1pPr algn="l">
              <a:defRPr sz="900">
                <a:solidFill>
                  <a:schemeClr val="tx1">
                    <a:lumMod val="50000"/>
                  </a:schemeClr>
                </a:solidFill>
              </a:defRPr>
            </a:lvl1pPr>
          </a:lstStyle>
          <a:p>
            <a:fld id="{0F847EE6-F7C9-3041-A28D-502F5689C8E2}" type="slidenum">
              <a:rPr lang="en-US" smtClean="0"/>
              <a:pPr/>
              <a:t>‹#›</a:t>
            </a:fld>
            <a:endParaRPr lang="en-US"/>
          </a:p>
        </p:txBody>
      </p:sp>
    </p:spTree>
    <p:extLst>
      <p:ext uri="{BB962C8B-B14F-4D97-AF65-F5344CB8AC3E}">
        <p14:creationId xmlns:p14="http://schemas.microsoft.com/office/powerpoint/2010/main" val="3803871383"/>
      </p:ext>
    </p:extLst>
  </p:cSld>
  <p:clrMapOvr>
    <a:masterClrMapping/>
  </p:clrMapOvr>
  <p:transition spd="med">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small subject—wh bar">
    <p:spTree>
      <p:nvGrpSpPr>
        <p:cNvPr id="1" name=""/>
        <p:cNvGrpSpPr/>
        <p:nvPr/>
      </p:nvGrpSpPr>
      <p:grpSpPr>
        <a:xfrm>
          <a:off x="0" y="0"/>
          <a:ext cx="0" cy="0"/>
          <a:chOff x="0" y="0"/>
          <a:chExt cx="0" cy="0"/>
        </a:xfrm>
      </p:grpSpPr>
      <p:sp>
        <p:nvSpPr>
          <p:cNvPr id="5" name="Rectangle 4"/>
          <p:cNvSpPr/>
          <p:nvPr/>
        </p:nvSpPr>
        <p:spPr bwMode="white">
          <a:xfrm>
            <a:off x="1" y="5943600"/>
            <a:ext cx="12192000" cy="914400"/>
          </a:xfrm>
          <a:prstGeom prst="rect">
            <a:avLst/>
          </a:prstGeom>
          <a:solidFill>
            <a:srgbClr val="FFFFFF"/>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6" name="Title Placeholder 1"/>
          <p:cNvSpPr>
            <a:spLocks noGrp="1"/>
          </p:cNvSpPr>
          <p:nvPr>
            <p:ph type="title" hasCustomPrompt="1"/>
          </p:nvPr>
        </p:nvSpPr>
        <p:spPr>
          <a:xfrm>
            <a:off x="685800" y="6186944"/>
            <a:ext cx="10890504" cy="215444"/>
          </a:xfrm>
          <a:prstGeom prst="rect">
            <a:avLst/>
          </a:prstGeom>
          <a:noFill/>
          <a:ln>
            <a:noFill/>
          </a:ln>
        </p:spPr>
        <p:txBody>
          <a:bodyPr vert="horz" lIns="0" tIns="0" rIns="0" bIns="0" rtlCol="0" anchor="b" anchorCtr="0">
            <a:spAutoFit/>
          </a:bodyPr>
          <a:lstStyle>
            <a:lvl1pPr>
              <a:defRPr sz="1400" b="0" baseline="0">
                <a:solidFill>
                  <a:srgbClr val="404040"/>
                </a:solidFill>
              </a:defRPr>
            </a:lvl1pPr>
          </a:lstStyle>
          <a:p>
            <a:r>
              <a:rPr lang="en-US" dirty="0" smtClean="0"/>
              <a:t>Subject | Description (this line of text is the least important item on this slide)</a:t>
            </a:r>
            <a:endParaRPr lang="en-US" dirty="0"/>
          </a:p>
        </p:txBody>
      </p:sp>
      <p:sp>
        <p:nvSpPr>
          <p:cNvPr id="4" name="Date Placeholder 3"/>
          <p:cNvSpPr>
            <a:spLocks noGrp="1"/>
          </p:cNvSpPr>
          <p:nvPr>
            <p:ph type="dt" sz="half" idx="2"/>
          </p:nvPr>
        </p:nvSpPr>
        <p:spPr>
          <a:xfrm>
            <a:off x="457200" y="6356350"/>
            <a:ext cx="1435100" cy="365125"/>
          </a:xfrm>
          <a:prstGeom prst="rect">
            <a:avLst/>
          </a:prstGeom>
        </p:spPr>
        <p:txBody>
          <a:bodyPr vert="horz" lIns="91440" tIns="45720" rIns="91440" bIns="45720" rtlCol="0" anchor="ctr"/>
          <a:lstStyle>
            <a:lvl1pPr algn="l">
              <a:defRPr sz="900">
                <a:solidFill>
                  <a:srgbClr val="7F7F7F"/>
                </a:solidFill>
              </a:defRPr>
            </a:lvl1pPr>
          </a:lstStyle>
          <a:p>
            <a:fld id="{CFFFA5F2-3748-5049-B4C8-81B3C7992BB6}" type="datetime1">
              <a:rPr lang="en-US" smtClean="0"/>
              <a:t>7/30/15</a:t>
            </a:fld>
            <a:endParaRPr lang="en-US"/>
          </a:p>
        </p:txBody>
      </p:sp>
      <p:sp>
        <p:nvSpPr>
          <p:cNvPr id="7" name="Footer Placeholder 4"/>
          <p:cNvSpPr>
            <a:spLocks noGrp="1"/>
          </p:cNvSpPr>
          <p:nvPr>
            <p:ph type="ftr" sz="quarter" idx="3"/>
          </p:nvPr>
        </p:nvSpPr>
        <p:spPr>
          <a:xfrm>
            <a:off x="6337300" y="6356350"/>
            <a:ext cx="5067300" cy="365125"/>
          </a:xfrm>
          <a:prstGeom prst="rect">
            <a:avLst/>
          </a:prstGeom>
        </p:spPr>
        <p:txBody>
          <a:bodyPr vert="horz" lIns="91440" tIns="45720" rIns="91440" bIns="45720" rtlCol="0" anchor="ctr"/>
          <a:lstStyle>
            <a:lvl1pPr algn="r">
              <a:defRPr sz="900">
                <a:solidFill>
                  <a:srgbClr val="7F7F7F"/>
                </a:solidFill>
              </a:defRPr>
            </a:lvl1pPr>
          </a:lstStyle>
          <a:p>
            <a:r>
              <a:rPr lang="en-US" smtClean="0"/>
              <a:t>Customizing and extending ArcGIS Web App Templates</a:t>
            </a:r>
            <a:endParaRPr lang="en-US"/>
          </a:p>
        </p:txBody>
      </p:sp>
      <p:sp>
        <p:nvSpPr>
          <p:cNvPr id="8" name="Slide Number Placeholder 5"/>
          <p:cNvSpPr>
            <a:spLocks noGrp="1"/>
          </p:cNvSpPr>
          <p:nvPr>
            <p:ph type="sldNum" sz="quarter" idx="4"/>
          </p:nvPr>
        </p:nvSpPr>
        <p:spPr>
          <a:xfrm>
            <a:off x="11512296" y="6356350"/>
            <a:ext cx="463804" cy="365125"/>
          </a:xfrm>
          <a:prstGeom prst="rect">
            <a:avLst/>
          </a:prstGeom>
        </p:spPr>
        <p:txBody>
          <a:bodyPr vert="horz" lIns="91440" tIns="45720" rIns="91440" bIns="45720" rtlCol="0" anchor="ctr"/>
          <a:lstStyle>
            <a:lvl1pPr algn="l">
              <a:defRPr sz="900">
                <a:solidFill>
                  <a:srgbClr val="7F7F7F"/>
                </a:solidFill>
              </a:defRPr>
            </a:lvl1pPr>
          </a:lstStyle>
          <a:p>
            <a:fld id="{0F847EE6-F7C9-3041-A28D-502F5689C8E2}" type="slidenum">
              <a:rPr lang="en-US" smtClean="0"/>
              <a:pPr/>
              <a:t>‹#›</a:t>
            </a:fld>
            <a:endParaRPr lang="en-US"/>
          </a:p>
        </p:txBody>
      </p:sp>
    </p:spTree>
    <p:extLst>
      <p:ext uri="{BB962C8B-B14F-4D97-AF65-F5344CB8AC3E}">
        <p14:creationId xmlns:p14="http://schemas.microsoft.com/office/powerpoint/2010/main" val="411613000"/>
      </p:ext>
    </p:extLst>
  </p:cSld>
  <p:clrMapOvr>
    <a:masterClrMapping/>
  </p:clrMapOvr>
  <p:transition spd="med">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small subject">
    <p:spTree>
      <p:nvGrpSpPr>
        <p:cNvPr id="1" name=""/>
        <p:cNvGrpSpPr/>
        <p:nvPr/>
      </p:nvGrpSpPr>
      <p:grpSpPr>
        <a:xfrm>
          <a:off x="0" y="0"/>
          <a:ext cx="0" cy="0"/>
          <a:chOff x="0" y="0"/>
          <a:chExt cx="0" cy="0"/>
        </a:xfrm>
      </p:grpSpPr>
      <p:sp>
        <p:nvSpPr>
          <p:cNvPr id="6" name="Title Placeholder 1"/>
          <p:cNvSpPr>
            <a:spLocks noGrp="1"/>
          </p:cNvSpPr>
          <p:nvPr>
            <p:ph type="title" hasCustomPrompt="1"/>
          </p:nvPr>
        </p:nvSpPr>
        <p:spPr>
          <a:xfrm>
            <a:off x="914401" y="6186944"/>
            <a:ext cx="10363200" cy="215444"/>
          </a:xfrm>
          <a:prstGeom prst="rect">
            <a:avLst/>
          </a:prstGeom>
          <a:noFill/>
          <a:ln>
            <a:noFill/>
          </a:ln>
        </p:spPr>
        <p:txBody>
          <a:bodyPr vert="horz" lIns="0" tIns="0" rIns="0" bIns="0" rtlCol="0" anchor="b" anchorCtr="0">
            <a:spAutoFit/>
          </a:bodyPr>
          <a:lstStyle>
            <a:lvl1pPr>
              <a:defRPr sz="1400" b="0" baseline="0">
                <a:solidFill>
                  <a:schemeClr val="tx1"/>
                </a:solidFill>
              </a:defRPr>
            </a:lvl1pPr>
          </a:lstStyle>
          <a:p>
            <a:r>
              <a:rPr lang="en-US" dirty="0" smtClean="0"/>
              <a:t>Subject | Description (this line of text is the least important item on this slide)</a:t>
            </a:r>
            <a:endParaRPr lang="en-US" dirty="0"/>
          </a:p>
        </p:txBody>
      </p:sp>
      <p:sp>
        <p:nvSpPr>
          <p:cNvPr id="3" name="Date Placeholder 3"/>
          <p:cNvSpPr>
            <a:spLocks noGrp="1"/>
          </p:cNvSpPr>
          <p:nvPr>
            <p:ph type="dt" sz="half" idx="2"/>
          </p:nvPr>
        </p:nvSpPr>
        <p:spPr>
          <a:xfrm>
            <a:off x="457200" y="6356350"/>
            <a:ext cx="14351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589410A9-B150-8E44-BE5D-2EC282A757C8}" type="datetime1">
              <a:rPr lang="en-US" smtClean="0"/>
              <a:t>7/30/15</a:t>
            </a:fld>
            <a:endParaRPr lang="en-US"/>
          </a:p>
        </p:txBody>
      </p:sp>
      <p:sp>
        <p:nvSpPr>
          <p:cNvPr id="4" name="Footer Placeholder 4"/>
          <p:cNvSpPr>
            <a:spLocks noGrp="1"/>
          </p:cNvSpPr>
          <p:nvPr>
            <p:ph type="ftr" sz="quarter" idx="3"/>
          </p:nvPr>
        </p:nvSpPr>
        <p:spPr>
          <a:xfrm>
            <a:off x="6337300" y="6356350"/>
            <a:ext cx="5067300" cy="365125"/>
          </a:xfrm>
          <a:prstGeom prst="rect">
            <a:avLst/>
          </a:prstGeom>
        </p:spPr>
        <p:txBody>
          <a:bodyPr vert="horz" lIns="91440" tIns="45720" rIns="91440" bIns="45720" rtlCol="0" anchor="ctr"/>
          <a:lstStyle>
            <a:lvl1pPr algn="r">
              <a:defRPr sz="900">
                <a:solidFill>
                  <a:schemeClr val="tx1">
                    <a:tint val="75000"/>
                  </a:schemeClr>
                </a:solidFill>
              </a:defRPr>
            </a:lvl1pPr>
          </a:lstStyle>
          <a:p>
            <a:r>
              <a:rPr lang="en-US" smtClean="0"/>
              <a:t>Customizing and extending ArcGIS Web App Templates</a:t>
            </a:r>
            <a:endParaRPr lang="en-US"/>
          </a:p>
        </p:txBody>
      </p:sp>
      <p:sp>
        <p:nvSpPr>
          <p:cNvPr id="5" name="Slide Number Placeholder 5"/>
          <p:cNvSpPr>
            <a:spLocks noGrp="1"/>
          </p:cNvSpPr>
          <p:nvPr>
            <p:ph type="sldNum" sz="quarter" idx="4"/>
          </p:nvPr>
        </p:nvSpPr>
        <p:spPr>
          <a:xfrm>
            <a:off x="11512296" y="6356350"/>
            <a:ext cx="463804"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0F847EE6-F7C9-3041-A28D-502F5689C8E2}" type="slidenum">
              <a:rPr lang="en-US" smtClean="0"/>
              <a:pPr/>
              <a:t>‹#›</a:t>
            </a:fld>
            <a:endParaRPr lang="en-US"/>
          </a:p>
        </p:txBody>
      </p:sp>
    </p:spTree>
    <p:extLst>
      <p:ext uri="{BB962C8B-B14F-4D97-AF65-F5344CB8AC3E}">
        <p14:creationId xmlns:p14="http://schemas.microsoft.com/office/powerpoint/2010/main" val="2532778265"/>
      </p:ext>
    </p:extLst>
  </p:cSld>
  <p:clrMapOvr>
    <a:masterClrMapping/>
  </p:clrMapOvr>
  <p:transition spd="med">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Esri">
    <p:bg>
      <p:bgPr>
        <a:solidFill>
          <a:srgbClr val="E0F4FE"/>
        </a:solidFill>
        <a:effectLst/>
      </p:bgPr>
    </p:bg>
    <p:spTree>
      <p:nvGrpSpPr>
        <p:cNvPr id="1" name=""/>
        <p:cNvGrpSpPr/>
        <p:nvPr/>
      </p:nvGrpSpPr>
      <p:grpSpPr>
        <a:xfrm>
          <a:off x="0" y="0"/>
          <a:ext cx="0" cy="0"/>
          <a:chOff x="0" y="0"/>
          <a:chExt cx="0" cy="0"/>
        </a:xfrm>
      </p:grpSpPr>
      <p:pic>
        <p:nvPicPr>
          <p:cNvPr id="7" name="Picture 6" descr="esri-10GlobeLogo_TagLockup5_Slide_sRGB.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004150" y="2085337"/>
            <a:ext cx="4188457" cy="2404872"/>
          </a:xfrm>
          <a:prstGeom prst="rect">
            <a:avLst/>
          </a:prstGeom>
        </p:spPr>
      </p:pic>
      <p:sp>
        <p:nvSpPr>
          <p:cNvPr id="3" name="Parallelogram 10"/>
          <p:cNvSpPr/>
          <p:nvPr/>
        </p:nvSpPr>
        <p:spPr bwMode="auto">
          <a:xfrm rot="5400000" flipV="1">
            <a:off x="5295904" y="-38098"/>
            <a:ext cx="1600198" cy="12191999"/>
          </a:xfrm>
          <a:custGeom>
            <a:avLst/>
            <a:gdLst>
              <a:gd name="connsiteX0" fmla="*/ 0 w 2777078"/>
              <a:gd name="connsiteY0" fmla="*/ 0 h 12191999"/>
              <a:gd name="connsiteX1" fmla="*/ 2777078 w 2777078"/>
              <a:gd name="connsiteY1" fmla="*/ 0 h 12191999"/>
              <a:gd name="connsiteX2" fmla="*/ 2777078 w 2777078"/>
              <a:gd name="connsiteY2" fmla="*/ 12191999 h 12191999"/>
              <a:gd name="connsiteX3" fmla="*/ 0 w 2777078"/>
              <a:gd name="connsiteY3" fmla="*/ 12191999 h 12191999"/>
              <a:gd name="connsiteX4" fmla="*/ 0 w 2777078"/>
              <a:gd name="connsiteY4" fmla="*/ 0 h 12191999"/>
              <a:gd name="connsiteX0" fmla="*/ 1085273 w 2777078"/>
              <a:gd name="connsiteY0" fmla="*/ 1 h 12191999"/>
              <a:gd name="connsiteX1" fmla="*/ 2777078 w 2777078"/>
              <a:gd name="connsiteY1" fmla="*/ 0 h 12191999"/>
              <a:gd name="connsiteX2" fmla="*/ 2777078 w 2777078"/>
              <a:gd name="connsiteY2" fmla="*/ 12191999 h 12191999"/>
              <a:gd name="connsiteX3" fmla="*/ 0 w 2777078"/>
              <a:gd name="connsiteY3" fmla="*/ 12191999 h 12191999"/>
              <a:gd name="connsiteX4" fmla="*/ 1085273 w 2777078"/>
              <a:gd name="connsiteY4" fmla="*/ 1 h 12191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7078" h="12191999">
                <a:moveTo>
                  <a:pt x="1085273" y="1"/>
                </a:moveTo>
                <a:lnTo>
                  <a:pt x="2777078" y="0"/>
                </a:lnTo>
                <a:lnTo>
                  <a:pt x="2777078" y="12191999"/>
                </a:lnTo>
                <a:lnTo>
                  <a:pt x="0" y="12191999"/>
                </a:lnTo>
                <a:lnTo>
                  <a:pt x="1085273" y="1"/>
                </a:lnTo>
                <a:close/>
              </a:path>
            </a:pathLst>
          </a:custGeom>
          <a:gradFill flip="none" rotWithShape="1">
            <a:gsLst>
              <a:gs pos="100000">
                <a:srgbClr val="00B9F2"/>
              </a:gs>
              <a:gs pos="10000">
                <a:srgbClr val="053264"/>
              </a:gs>
            </a:gsLst>
            <a:lin ang="378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5" name="Parallelogram 10"/>
          <p:cNvSpPr/>
          <p:nvPr/>
        </p:nvSpPr>
        <p:spPr bwMode="auto">
          <a:xfrm flipH="1" flipV="1">
            <a:off x="3" y="0"/>
            <a:ext cx="3325091" cy="6865698"/>
          </a:xfrm>
          <a:custGeom>
            <a:avLst/>
            <a:gdLst>
              <a:gd name="connsiteX0" fmla="*/ 0 w 5497956"/>
              <a:gd name="connsiteY0" fmla="*/ 0 h 6858000"/>
              <a:gd name="connsiteX1" fmla="*/ 5497956 w 5497956"/>
              <a:gd name="connsiteY1" fmla="*/ 0 h 6858000"/>
              <a:gd name="connsiteX2" fmla="*/ 5497956 w 5497956"/>
              <a:gd name="connsiteY2" fmla="*/ 6858000 h 6858000"/>
              <a:gd name="connsiteX3" fmla="*/ 0 w 5497956"/>
              <a:gd name="connsiteY3" fmla="*/ 6858000 h 6858000"/>
              <a:gd name="connsiteX4" fmla="*/ 0 w 5497956"/>
              <a:gd name="connsiteY4" fmla="*/ 0 h 6858000"/>
              <a:gd name="connsiteX0" fmla="*/ 0 w 5497956"/>
              <a:gd name="connsiteY0" fmla="*/ 0 h 6865697"/>
              <a:gd name="connsiteX1" fmla="*/ 5497956 w 5497956"/>
              <a:gd name="connsiteY1" fmla="*/ 0 h 6865697"/>
              <a:gd name="connsiteX2" fmla="*/ 5497956 w 5497956"/>
              <a:gd name="connsiteY2" fmla="*/ 6858000 h 6865697"/>
              <a:gd name="connsiteX3" fmla="*/ 2747818 w 5497956"/>
              <a:gd name="connsiteY3" fmla="*/ 6865697 h 6865697"/>
              <a:gd name="connsiteX4" fmla="*/ 0 w 5497956"/>
              <a:gd name="connsiteY4" fmla="*/ 0 h 68656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97956" h="6865697">
                <a:moveTo>
                  <a:pt x="0" y="0"/>
                </a:moveTo>
                <a:lnTo>
                  <a:pt x="5497956" y="0"/>
                </a:lnTo>
                <a:lnTo>
                  <a:pt x="5497956" y="6858000"/>
                </a:lnTo>
                <a:lnTo>
                  <a:pt x="2747818" y="6865697"/>
                </a:lnTo>
                <a:lnTo>
                  <a:pt x="0" y="0"/>
                </a:lnTo>
                <a:close/>
              </a:path>
            </a:pathLst>
          </a:custGeom>
          <a:solidFill>
            <a:schemeClr val="accent4">
              <a:alpha val="60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Tree>
    <p:extLst>
      <p:ext uri="{BB962C8B-B14F-4D97-AF65-F5344CB8AC3E}">
        <p14:creationId xmlns:p14="http://schemas.microsoft.com/office/powerpoint/2010/main" val="1726245688"/>
      </p:ext>
    </p:extLst>
  </p:cSld>
  <p:clrMapOvr>
    <a:masterClrMapping/>
  </p:clrMapOvr>
  <p:transition spd="med">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chor="t"/>
          <a:lstStyle/>
          <a:p>
            <a:r>
              <a:rPr lang="en-US" dirty="0" smtClean="0"/>
              <a:t>Click to Edit Master Title Style</a:t>
            </a:r>
            <a:endParaRPr lang="en-US" dirty="0"/>
          </a:p>
        </p:txBody>
      </p:sp>
      <p:sp>
        <p:nvSpPr>
          <p:cNvPr id="5" name="Content Placeholder 4"/>
          <p:cNvSpPr>
            <a:spLocks noGrp="1"/>
          </p:cNvSpPr>
          <p:nvPr>
            <p:ph sz="quarter" idx="10"/>
          </p:nvPr>
        </p:nvSpPr>
        <p:spPr>
          <a:xfrm>
            <a:off x="914400" y="1828800"/>
            <a:ext cx="10369296" cy="3429000"/>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Date Placeholder 3"/>
          <p:cNvSpPr>
            <a:spLocks noGrp="1"/>
          </p:cNvSpPr>
          <p:nvPr>
            <p:ph type="dt" sz="half" idx="2"/>
          </p:nvPr>
        </p:nvSpPr>
        <p:spPr>
          <a:xfrm>
            <a:off x="457200" y="6356350"/>
            <a:ext cx="14351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CA86FA37-B8D6-A94D-A375-6CE38CB85C13}" type="datetime1">
              <a:rPr lang="en-US" smtClean="0"/>
              <a:t>7/30/15</a:t>
            </a:fld>
            <a:endParaRPr lang="en-US"/>
          </a:p>
        </p:txBody>
      </p:sp>
      <p:sp>
        <p:nvSpPr>
          <p:cNvPr id="6" name="Footer Placeholder 4"/>
          <p:cNvSpPr>
            <a:spLocks noGrp="1"/>
          </p:cNvSpPr>
          <p:nvPr>
            <p:ph type="ftr" sz="quarter" idx="3"/>
          </p:nvPr>
        </p:nvSpPr>
        <p:spPr>
          <a:xfrm>
            <a:off x="6337300" y="6356350"/>
            <a:ext cx="5067300" cy="365125"/>
          </a:xfrm>
          <a:prstGeom prst="rect">
            <a:avLst/>
          </a:prstGeom>
        </p:spPr>
        <p:txBody>
          <a:bodyPr vert="horz" lIns="91440" tIns="45720" rIns="91440" bIns="45720" rtlCol="0" anchor="ctr"/>
          <a:lstStyle>
            <a:lvl1pPr algn="r">
              <a:defRPr sz="900">
                <a:solidFill>
                  <a:schemeClr val="tx1">
                    <a:tint val="75000"/>
                  </a:schemeClr>
                </a:solidFill>
              </a:defRPr>
            </a:lvl1pPr>
          </a:lstStyle>
          <a:p>
            <a:r>
              <a:rPr lang="en-US" smtClean="0"/>
              <a:t>Customizing and extending ArcGIS Web App Templates</a:t>
            </a:r>
            <a:endParaRPr lang="en-US"/>
          </a:p>
        </p:txBody>
      </p:sp>
      <p:sp>
        <p:nvSpPr>
          <p:cNvPr id="7" name="Slide Number Placeholder 5"/>
          <p:cNvSpPr>
            <a:spLocks noGrp="1"/>
          </p:cNvSpPr>
          <p:nvPr>
            <p:ph type="sldNum" sz="quarter" idx="4"/>
          </p:nvPr>
        </p:nvSpPr>
        <p:spPr>
          <a:xfrm>
            <a:off x="11512296" y="6356350"/>
            <a:ext cx="463804"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0F847EE6-F7C9-3041-A28D-502F5689C8E2}" type="slidenum">
              <a:rPr lang="en-US" smtClean="0"/>
              <a:pPr/>
              <a:t>‹#›</a:t>
            </a:fld>
            <a:endParaRPr lang="en-US"/>
          </a:p>
        </p:txBody>
      </p:sp>
    </p:spTree>
  </p:cSld>
  <p:clrMapOvr>
    <a:masterClrMapping/>
  </p:clrMapOvr>
  <p:transition spd="med">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ub,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2625" y="682625"/>
            <a:ext cx="10826496" cy="369332"/>
          </a:xfrm>
        </p:spPr>
        <p:txBody>
          <a:bodyPr/>
          <a:lstStyle>
            <a:lvl1pPr>
              <a:defRPr lang="en-US" sz="2400" b="1" kern="1200" spc="0" dirty="0" smtClean="0">
                <a:solidFill>
                  <a:schemeClr val="tx1"/>
                </a:solidFill>
                <a:latin typeface="+mj-lt"/>
                <a:ea typeface="+mj-ea"/>
                <a:cs typeface="Arial"/>
              </a:defRPr>
            </a:lvl1pPr>
          </a:lstStyle>
          <a:p>
            <a:r>
              <a:rPr lang="en-US" dirty="0" smtClean="0"/>
              <a:t>Click to Edit Master Title Style</a:t>
            </a:r>
            <a:endParaRPr lang="en-US" dirty="0"/>
          </a:p>
        </p:txBody>
      </p:sp>
      <p:sp>
        <p:nvSpPr>
          <p:cNvPr id="8" name="Text Placeholder 7"/>
          <p:cNvSpPr>
            <a:spLocks noGrp="1"/>
          </p:cNvSpPr>
          <p:nvPr>
            <p:ph type="body" sz="quarter" idx="11" hasCustomPrompt="1"/>
          </p:nvPr>
        </p:nvSpPr>
        <p:spPr>
          <a:xfrm>
            <a:off x="682625" y="1097309"/>
            <a:ext cx="10826496" cy="246221"/>
          </a:xfrm>
        </p:spPr>
        <p:txBody>
          <a:bodyPr anchor="t" anchorCtr="0">
            <a:spAutoFit/>
          </a:bodyPr>
          <a:lstStyle>
            <a:lvl1pPr marL="0" indent="0">
              <a:spcBef>
                <a:spcPts val="0"/>
              </a:spcBef>
              <a:spcAft>
                <a:spcPts val="0"/>
              </a:spcAft>
              <a:buNone/>
              <a:defRPr sz="1600">
                <a:solidFill>
                  <a:schemeClr val="accent4">
                    <a:lumMod val="40000"/>
                    <a:lumOff val="60000"/>
                  </a:schemeClr>
                </a:solidFill>
              </a:defRPr>
            </a:lvl1pPr>
            <a:lvl2pPr marL="0" indent="0">
              <a:buNone/>
              <a:defRPr sz="1400"/>
            </a:lvl2pPr>
            <a:lvl3pPr marL="0" indent="0">
              <a:buNone/>
              <a:defRPr sz="1400"/>
            </a:lvl3pPr>
            <a:lvl4pPr marL="0" indent="0">
              <a:buNone/>
              <a:defRPr sz="1400"/>
            </a:lvl4pPr>
            <a:lvl5pPr marL="0" indent="0">
              <a:buNone/>
              <a:defRPr sz="1400"/>
            </a:lvl5pPr>
          </a:lstStyle>
          <a:p>
            <a:pPr lvl="0"/>
            <a:r>
              <a:rPr lang="en-US" dirty="0" smtClean="0"/>
              <a:t>Click to Edit Subtitle (optional)</a:t>
            </a:r>
          </a:p>
        </p:txBody>
      </p:sp>
      <p:sp>
        <p:nvSpPr>
          <p:cNvPr id="11" name="Content Placeholder 10"/>
          <p:cNvSpPr>
            <a:spLocks noGrp="1"/>
          </p:cNvSpPr>
          <p:nvPr>
            <p:ph sz="quarter" idx="12"/>
          </p:nvPr>
        </p:nvSpPr>
        <p:spPr>
          <a:xfrm>
            <a:off x="914400" y="1828804"/>
            <a:ext cx="10369296" cy="3427413"/>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Date Placeholder 3"/>
          <p:cNvSpPr>
            <a:spLocks noGrp="1"/>
          </p:cNvSpPr>
          <p:nvPr>
            <p:ph type="dt" sz="half" idx="2"/>
          </p:nvPr>
        </p:nvSpPr>
        <p:spPr>
          <a:xfrm>
            <a:off x="457200" y="6356350"/>
            <a:ext cx="14351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33AF6F0B-7B0C-6944-8DAD-39E0D410851F}" type="datetime1">
              <a:rPr lang="en-US" smtClean="0"/>
              <a:t>7/30/15</a:t>
            </a:fld>
            <a:endParaRPr lang="en-US"/>
          </a:p>
        </p:txBody>
      </p:sp>
      <p:sp>
        <p:nvSpPr>
          <p:cNvPr id="6" name="Footer Placeholder 4"/>
          <p:cNvSpPr>
            <a:spLocks noGrp="1"/>
          </p:cNvSpPr>
          <p:nvPr>
            <p:ph type="ftr" sz="quarter" idx="3"/>
          </p:nvPr>
        </p:nvSpPr>
        <p:spPr>
          <a:xfrm>
            <a:off x="6337300" y="6356350"/>
            <a:ext cx="5067300" cy="365125"/>
          </a:xfrm>
          <a:prstGeom prst="rect">
            <a:avLst/>
          </a:prstGeom>
        </p:spPr>
        <p:txBody>
          <a:bodyPr vert="horz" lIns="91440" tIns="45720" rIns="91440" bIns="45720" rtlCol="0" anchor="ctr"/>
          <a:lstStyle>
            <a:lvl1pPr algn="r">
              <a:defRPr sz="900">
                <a:solidFill>
                  <a:schemeClr val="tx1">
                    <a:tint val="75000"/>
                  </a:schemeClr>
                </a:solidFill>
              </a:defRPr>
            </a:lvl1pPr>
          </a:lstStyle>
          <a:p>
            <a:r>
              <a:rPr lang="en-US" smtClean="0"/>
              <a:t>Customizing and extending ArcGIS Web App Templates</a:t>
            </a:r>
            <a:endParaRPr lang="en-US"/>
          </a:p>
        </p:txBody>
      </p:sp>
      <p:sp>
        <p:nvSpPr>
          <p:cNvPr id="7" name="Slide Number Placeholder 5"/>
          <p:cNvSpPr>
            <a:spLocks noGrp="1"/>
          </p:cNvSpPr>
          <p:nvPr>
            <p:ph type="sldNum" sz="quarter" idx="4"/>
          </p:nvPr>
        </p:nvSpPr>
        <p:spPr>
          <a:xfrm>
            <a:off x="11512296" y="6356350"/>
            <a:ext cx="463804"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0F847EE6-F7C9-3041-A28D-502F5689C8E2}" type="slidenum">
              <a:rPr lang="en-US" smtClean="0"/>
              <a:pPr/>
              <a:t>‹#›</a:t>
            </a:fld>
            <a:endParaRPr lang="en-US"/>
          </a:p>
        </p:txBody>
      </p:sp>
    </p:spTree>
  </p:cSld>
  <p:clrMapOvr>
    <a:masterClrMapping/>
  </p:clrMapOvr>
  <p:transition spd="med">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Content and Tagllin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5800" y="682625"/>
            <a:ext cx="10826496" cy="369332"/>
          </a:xfrm>
          <a:noFill/>
        </p:spPr>
        <p:txBody>
          <a:bodyPr vert="horz" wrap="square" lIns="0" tIns="0" rIns="0" bIns="0" rtlCol="0" anchor="t">
            <a:spAutoFit/>
          </a:bodyPr>
          <a:lstStyle>
            <a:lvl1pPr>
              <a:defRPr lang="en-US" dirty="0"/>
            </a:lvl1pPr>
          </a:lstStyle>
          <a:p>
            <a:pPr lvl="0"/>
            <a:r>
              <a:rPr lang="en-US" dirty="0" smtClean="0"/>
              <a:t>Click to Edit Master Title Style</a:t>
            </a:r>
            <a:endParaRPr lang="en-US" dirty="0"/>
          </a:p>
        </p:txBody>
      </p:sp>
      <p:sp>
        <p:nvSpPr>
          <p:cNvPr id="4" name="Content Placeholder 3"/>
          <p:cNvSpPr>
            <a:spLocks noGrp="1"/>
          </p:cNvSpPr>
          <p:nvPr>
            <p:ph sz="half" idx="2"/>
          </p:nvPr>
        </p:nvSpPr>
        <p:spPr>
          <a:xfrm>
            <a:off x="914400" y="1828800"/>
            <a:ext cx="10369296" cy="3429000"/>
          </a:xfrm>
        </p:spPr>
        <p:txBody>
          <a:bodyPr/>
          <a:lstStyle>
            <a:lvl1pPr>
              <a:lnSpc>
                <a:spcPct val="100000"/>
              </a:lnSpc>
              <a:defRPr sz="2000"/>
            </a:lvl1pPr>
            <a:lvl2pPr>
              <a:lnSpc>
                <a:spcPct val="100000"/>
              </a:lnSpc>
              <a:defRPr sz="1800"/>
            </a:lvl2pPr>
            <a:lvl3pPr>
              <a:lnSpc>
                <a:spcPct val="100000"/>
              </a:lnSpc>
              <a:defRPr sz="1600"/>
            </a:lvl3pPr>
            <a:lvl4pPr>
              <a:defRPr sz="1400"/>
            </a:lvl4pPr>
            <a:lvl5pPr>
              <a:lnSpc>
                <a:spcPts val="1800"/>
              </a:lnSpc>
              <a:defRPr sz="14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Text Placeholder 6"/>
          <p:cNvSpPr>
            <a:spLocks noGrp="1"/>
          </p:cNvSpPr>
          <p:nvPr>
            <p:ph type="body" sz="quarter" idx="14" hasCustomPrompt="1"/>
          </p:nvPr>
        </p:nvSpPr>
        <p:spPr>
          <a:xfrm>
            <a:off x="687263" y="6177085"/>
            <a:ext cx="10826495" cy="215444"/>
          </a:xfrm>
        </p:spPr>
        <p:txBody>
          <a:bodyPr anchor="b">
            <a:spAutoFit/>
          </a:bodyPr>
          <a:lstStyle>
            <a:lvl1pPr marL="0" marR="0" indent="0" algn="r" defTabSz="457200" rtl="0" eaLnBrk="1" fontAlgn="auto" latinLnBrk="0" hangingPunct="1">
              <a:lnSpc>
                <a:spcPct val="100000"/>
              </a:lnSpc>
              <a:spcBef>
                <a:spcPts val="0"/>
              </a:spcBef>
              <a:spcAft>
                <a:spcPts val="0"/>
              </a:spcAft>
              <a:buClr>
                <a:schemeClr val="tx1">
                  <a:lumMod val="65000"/>
                </a:schemeClr>
              </a:buClr>
              <a:buSzPts val="1100"/>
              <a:buFont typeface="Arial"/>
              <a:buNone/>
              <a:tabLst/>
              <a:defRPr lang="en-US" sz="1400" b="0" i="1" kern="1200" baseline="0" dirty="0" smtClean="0">
                <a:solidFill>
                  <a:schemeClr val="tx2"/>
                </a:solidFill>
                <a:latin typeface="+mn-lt"/>
                <a:ea typeface="+mn-ea"/>
                <a:cs typeface="Arial"/>
              </a:defRPr>
            </a:lvl1pPr>
          </a:lstStyle>
          <a:p>
            <a:pPr lvl="0"/>
            <a:r>
              <a:rPr lang="en-US" dirty="0" smtClean="0"/>
              <a:t>Click to Edit Tagline (optional)</a:t>
            </a:r>
          </a:p>
        </p:txBody>
      </p:sp>
      <p:sp>
        <p:nvSpPr>
          <p:cNvPr id="5" name="Date Placeholder 3"/>
          <p:cNvSpPr>
            <a:spLocks noGrp="1"/>
          </p:cNvSpPr>
          <p:nvPr>
            <p:ph type="dt" sz="half" idx="15"/>
          </p:nvPr>
        </p:nvSpPr>
        <p:spPr>
          <a:xfrm>
            <a:off x="457200" y="6356350"/>
            <a:ext cx="14351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CE6FAD37-EAB7-CD4A-9B18-2F5BE2B9243F}" type="datetime1">
              <a:rPr lang="en-US" smtClean="0"/>
              <a:t>7/30/15</a:t>
            </a:fld>
            <a:endParaRPr lang="en-US"/>
          </a:p>
        </p:txBody>
      </p:sp>
      <p:sp>
        <p:nvSpPr>
          <p:cNvPr id="6" name="Footer Placeholder 4"/>
          <p:cNvSpPr>
            <a:spLocks noGrp="1"/>
          </p:cNvSpPr>
          <p:nvPr>
            <p:ph type="ftr" sz="quarter" idx="3"/>
          </p:nvPr>
        </p:nvSpPr>
        <p:spPr>
          <a:xfrm>
            <a:off x="6337300" y="6356350"/>
            <a:ext cx="5067300" cy="365125"/>
          </a:xfrm>
          <a:prstGeom prst="rect">
            <a:avLst/>
          </a:prstGeom>
        </p:spPr>
        <p:txBody>
          <a:bodyPr vert="horz" lIns="91440" tIns="45720" rIns="91440" bIns="45720" rtlCol="0" anchor="ctr"/>
          <a:lstStyle>
            <a:lvl1pPr algn="r">
              <a:defRPr sz="900">
                <a:solidFill>
                  <a:schemeClr val="tx1">
                    <a:tint val="75000"/>
                  </a:schemeClr>
                </a:solidFill>
              </a:defRPr>
            </a:lvl1pPr>
          </a:lstStyle>
          <a:p>
            <a:r>
              <a:rPr lang="en-US" smtClean="0"/>
              <a:t>Customizing and extending ArcGIS Web App Templates</a:t>
            </a:r>
            <a:endParaRPr lang="en-US"/>
          </a:p>
        </p:txBody>
      </p:sp>
      <p:sp>
        <p:nvSpPr>
          <p:cNvPr id="8" name="Slide Number Placeholder 5"/>
          <p:cNvSpPr>
            <a:spLocks noGrp="1"/>
          </p:cNvSpPr>
          <p:nvPr>
            <p:ph type="sldNum" sz="quarter" idx="4"/>
          </p:nvPr>
        </p:nvSpPr>
        <p:spPr>
          <a:xfrm>
            <a:off x="11512296" y="6356350"/>
            <a:ext cx="463804"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0F847EE6-F7C9-3041-A28D-502F5689C8E2}" type="slidenum">
              <a:rPr lang="en-US" smtClean="0"/>
              <a:pPr/>
              <a:t>‹#›</a:t>
            </a:fld>
            <a:endParaRPr lang="en-US"/>
          </a:p>
        </p:txBody>
      </p:sp>
    </p:spTree>
  </p:cSld>
  <p:clrMapOvr>
    <a:masterClrMapping/>
  </p:clrMapOvr>
  <p:transition spd="med">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Sub, Content and Taglline">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685800" y="682625"/>
            <a:ext cx="10826496" cy="369332"/>
          </a:xfrm>
        </p:spPr>
        <p:txBody>
          <a:bodyPr/>
          <a:lstStyle>
            <a:lvl1pPr>
              <a:defRPr/>
            </a:lvl1pPr>
          </a:lstStyle>
          <a:p>
            <a:r>
              <a:rPr lang="en-US" dirty="0" smtClean="0"/>
              <a:t>Click to Edit Master Title Style</a:t>
            </a:r>
            <a:endParaRPr lang="en-US" dirty="0"/>
          </a:p>
        </p:txBody>
      </p:sp>
      <p:sp>
        <p:nvSpPr>
          <p:cNvPr id="9" name="Content Placeholder 21"/>
          <p:cNvSpPr>
            <a:spLocks noGrp="1"/>
          </p:cNvSpPr>
          <p:nvPr>
            <p:ph sz="quarter" idx="18"/>
          </p:nvPr>
        </p:nvSpPr>
        <p:spPr>
          <a:xfrm>
            <a:off x="914400" y="1828800"/>
            <a:ext cx="10369296" cy="3429000"/>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Box 3"/>
          <p:cNvSpPr txBox="1"/>
          <p:nvPr/>
        </p:nvSpPr>
        <p:spPr>
          <a:xfrm>
            <a:off x="11776409" y="1514615"/>
            <a:ext cx="1219201" cy="914400"/>
          </a:xfrm>
          <a:prstGeom prst="rect">
            <a:avLst/>
          </a:prstGeom>
          <a:noFill/>
          <a:effectLst/>
        </p:spPr>
        <p:txBody>
          <a:bodyPr wrap="none" lIns="0" tIns="0" rIns="0" bIns="0" rtlCol="0">
            <a:noAutofit/>
          </a:bodyPr>
          <a:lstStyle/>
          <a:p>
            <a:pPr algn="l" eaLnBrk="0" hangingPunct="0">
              <a:lnSpc>
                <a:spcPts val="1800"/>
              </a:lnSpc>
            </a:pPr>
            <a:endParaRPr lang="en-US" sz="1400" b="1" dirty="0" smtClean="0">
              <a:ea typeface="+mn-ea"/>
              <a:cs typeface="+mn-cs"/>
            </a:endParaRPr>
          </a:p>
        </p:txBody>
      </p:sp>
      <p:sp>
        <p:nvSpPr>
          <p:cNvPr id="10" name="Text Placeholder 9"/>
          <p:cNvSpPr>
            <a:spLocks noGrp="1"/>
          </p:cNvSpPr>
          <p:nvPr>
            <p:ph type="body" sz="quarter" idx="16" hasCustomPrompt="1"/>
          </p:nvPr>
        </p:nvSpPr>
        <p:spPr>
          <a:xfrm>
            <a:off x="685800" y="1097309"/>
            <a:ext cx="10826496" cy="246221"/>
          </a:xfrm>
        </p:spPr>
        <p:txBody>
          <a:bodyPr vert="horz" wrap="square" lIns="0" tIns="0" rIns="0" bIns="0" rtlCol="0" anchor="t">
            <a:spAutoFit/>
          </a:bodyPr>
          <a:lstStyle>
            <a:lvl1pPr marL="0" indent="0" algn="l" defTabSz="457200" rtl="0" eaLnBrk="1" latinLnBrk="0" hangingPunct="1">
              <a:lnSpc>
                <a:spcPct val="100000"/>
              </a:lnSpc>
              <a:spcBef>
                <a:spcPct val="0"/>
              </a:spcBef>
              <a:spcAft>
                <a:spcPts val="0"/>
              </a:spcAft>
              <a:buNone/>
              <a:defRPr lang="en-US" sz="1600" b="1" kern="1200" dirty="0" smtClean="0">
                <a:solidFill>
                  <a:srgbClr val="94E6FF"/>
                </a:solidFill>
                <a:latin typeface="+mj-lt"/>
                <a:ea typeface="+mj-ea"/>
                <a:cs typeface="Arial"/>
              </a:defRPr>
            </a:lvl1pPr>
            <a:lvl2pPr algn="l" defTabSz="457200" rtl="0" eaLnBrk="1" latinLnBrk="0" hangingPunct="1">
              <a:lnSpc>
                <a:spcPct val="100000"/>
              </a:lnSpc>
              <a:spcBef>
                <a:spcPct val="0"/>
              </a:spcBef>
              <a:buNone/>
              <a:defRPr lang="en-US" sz="2400" b="1" kern="1200" dirty="0" smtClean="0">
                <a:solidFill>
                  <a:schemeClr val="tx1"/>
                </a:solidFill>
                <a:latin typeface="+mj-lt"/>
                <a:ea typeface="+mj-ea"/>
                <a:cs typeface="Arial"/>
              </a:defRPr>
            </a:lvl2pPr>
            <a:lvl3pPr algn="l" defTabSz="457200" rtl="0" eaLnBrk="1" latinLnBrk="0" hangingPunct="1">
              <a:lnSpc>
                <a:spcPct val="100000"/>
              </a:lnSpc>
              <a:spcBef>
                <a:spcPct val="0"/>
              </a:spcBef>
              <a:buNone/>
              <a:defRPr lang="en-US" sz="2400" b="1" kern="1200" dirty="0" smtClean="0">
                <a:solidFill>
                  <a:schemeClr val="tx1"/>
                </a:solidFill>
                <a:latin typeface="+mj-lt"/>
                <a:ea typeface="+mj-ea"/>
                <a:cs typeface="Arial"/>
              </a:defRPr>
            </a:lvl3pPr>
            <a:lvl4pPr algn="l" defTabSz="457200" rtl="0" eaLnBrk="1" latinLnBrk="0" hangingPunct="1">
              <a:lnSpc>
                <a:spcPct val="100000"/>
              </a:lnSpc>
              <a:spcBef>
                <a:spcPct val="0"/>
              </a:spcBef>
              <a:buNone/>
              <a:defRPr lang="en-US" sz="2400" b="1" kern="1200" dirty="0" smtClean="0">
                <a:solidFill>
                  <a:schemeClr val="tx1"/>
                </a:solidFill>
                <a:latin typeface="+mj-lt"/>
                <a:ea typeface="+mj-ea"/>
                <a:cs typeface="Arial"/>
              </a:defRPr>
            </a:lvl4pPr>
            <a:lvl5pPr algn="l" defTabSz="457200" rtl="0" eaLnBrk="1" latinLnBrk="0" hangingPunct="1">
              <a:lnSpc>
                <a:spcPct val="100000"/>
              </a:lnSpc>
              <a:spcBef>
                <a:spcPct val="0"/>
              </a:spcBef>
              <a:buNone/>
              <a:defRPr lang="en-US" sz="2400" b="1" kern="1200" dirty="0" smtClean="0">
                <a:solidFill>
                  <a:schemeClr val="tx1"/>
                </a:solidFill>
                <a:latin typeface="+mj-lt"/>
                <a:ea typeface="+mj-ea"/>
                <a:cs typeface="Arial"/>
              </a:defRPr>
            </a:lvl5pPr>
          </a:lstStyle>
          <a:p>
            <a:pPr lvl="0"/>
            <a:r>
              <a:rPr lang="en-US" dirty="0" smtClean="0"/>
              <a:t>Click to Edit Subtitle (optional)</a:t>
            </a:r>
            <a:endParaRPr lang="en-US" dirty="0"/>
          </a:p>
        </p:txBody>
      </p:sp>
      <p:sp>
        <p:nvSpPr>
          <p:cNvPr id="12" name="Text Placeholder 25"/>
          <p:cNvSpPr>
            <a:spLocks noGrp="1"/>
          </p:cNvSpPr>
          <p:nvPr>
            <p:ph type="body" sz="quarter" idx="20" hasCustomPrompt="1"/>
          </p:nvPr>
        </p:nvSpPr>
        <p:spPr>
          <a:xfrm>
            <a:off x="685800" y="6185356"/>
            <a:ext cx="10826496" cy="215444"/>
          </a:xfrm>
        </p:spPr>
        <p:txBody>
          <a:bodyPr anchor="b">
            <a:spAutoFit/>
          </a:bodyPr>
          <a:lstStyle>
            <a:lvl1pPr marL="0" indent="0" algn="r">
              <a:spcBef>
                <a:spcPts val="0"/>
              </a:spcBef>
              <a:spcAft>
                <a:spcPts val="0"/>
              </a:spcAft>
              <a:buNone/>
              <a:defRPr sz="1400" b="0" i="1" baseline="0">
                <a:solidFill>
                  <a:schemeClr val="tx2"/>
                </a:solidFill>
              </a:defRPr>
            </a:lvl1pPr>
            <a:lvl2pPr marL="0" indent="0" algn="r">
              <a:buNone/>
              <a:defRPr sz="1600"/>
            </a:lvl2pPr>
            <a:lvl3pPr marL="0" indent="0" algn="r">
              <a:buNone/>
              <a:defRPr sz="1600"/>
            </a:lvl3pPr>
            <a:lvl4pPr marL="0" indent="0" algn="r">
              <a:buNone/>
              <a:defRPr sz="1600"/>
            </a:lvl4pPr>
            <a:lvl5pPr marL="0" indent="0" algn="r">
              <a:buNone/>
              <a:defRPr sz="1600"/>
            </a:lvl5pPr>
          </a:lstStyle>
          <a:p>
            <a:pPr lvl="0"/>
            <a:r>
              <a:rPr lang="en-US" dirty="0" smtClean="0"/>
              <a:t>Click to Edit Tagline (optional)</a:t>
            </a:r>
          </a:p>
        </p:txBody>
      </p:sp>
      <p:sp>
        <p:nvSpPr>
          <p:cNvPr id="8" name="TextBox 7"/>
          <p:cNvSpPr txBox="1"/>
          <p:nvPr/>
        </p:nvSpPr>
        <p:spPr>
          <a:xfrm>
            <a:off x="11776409" y="1514615"/>
            <a:ext cx="1219201" cy="914400"/>
          </a:xfrm>
          <a:prstGeom prst="rect">
            <a:avLst/>
          </a:prstGeom>
          <a:noFill/>
          <a:effectLst/>
        </p:spPr>
        <p:txBody>
          <a:bodyPr wrap="none" lIns="0" tIns="0" rIns="0" bIns="0" rtlCol="0">
            <a:noAutofit/>
          </a:bodyPr>
          <a:lstStyle/>
          <a:p>
            <a:pPr algn="l" eaLnBrk="0" hangingPunct="0">
              <a:lnSpc>
                <a:spcPts val="1800"/>
              </a:lnSpc>
            </a:pPr>
            <a:endParaRPr lang="en-US" sz="1400" b="1" dirty="0" smtClean="0">
              <a:ea typeface="+mn-ea"/>
              <a:cs typeface="+mn-cs"/>
            </a:endParaRPr>
          </a:p>
        </p:txBody>
      </p:sp>
      <p:sp>
        <p:nvSpPr>
          <p:cNvPr id="11" name="Date Placeholder 3"/>
          <p:cNvSpPr>
            <a:spLocks noGrp="1"/>
          </p:cNvSpPr>
          <p:nvPr>
            <p:ph type="dt" sz="half" idx="2"/>
          </p:nvPr>
        </p:nvSpPr>
        <p:spPr>
          <a:xfrm>
            <a:off x="457200" y="6356350"/>
            <a:ext cx="14351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C6F2C2E-13E0-804B-912C-0C6FB3EC951C}" type="datetime1">
              <a:rPr lang="en-US" smtClean="0"/>
              <a:t>7/30/15</a:t>
            </a:fld>
            <a:endParaRPr lang="en-US"/>
          </a:p>
        </p:txBody>
      </p:sp>
      <p:sp>
        <p:nvSpPr>
          <p:cNvPr id="13" name="Footer Placeholder 4"/>
          <p:cNvSpPr>
            <a:spLocks noGrp="1"/>
          </p:cNvSpPr>
          <p:nvPr>
            <p:ph type="ftr" sz="quarter" idx="3"/>
          </p:nvPr>
        </p:nvSpPr>
        <p:spPr>
          <a:xfrm>
            <a:off x="6337300" y="6356350"/>
            <a:ext cx="5067300" cy="365125"/>
          </a:xfrm>
          <a:prstGeom prst="rect">
            <a:avLst/>
          </a:prstGeom>
        </p:spPr>
        <p:txBody>
          <a:bodyPr vert="horz" lIns="91440" tIns="45720" rIns="91440" bIns="45720" rtlCol="0" anchor="ctr"/>
          <a:lstStyle>
            <a:lvl1pPr algn="r">
              <a:defRPr sz="900">
                <a:solidFill>
                  <a:schemeClr val="tx1">
                    <a:tint val="75000"/>
                  </a:schemeClr>
                </a:solidFill>
              </a:defRPr>
            </a:lvl1pPr>
          </a:lstStyle>
          <a:p>
            <a:r>
              <a:rPr lang="en-US" smtClean="0"/>
              <a:t>Customizing and extending ArcGIS Web App Templates</a:t>
            </a:r>
            <a:endParaRPr lang="en-US"/>
          </a:p>
        </p:txBody>
      </p:sp>
      <p:sp>
        <p:nvSpPr>
          <p:cNvPr id="14" name="Slide Number Placeholder 5"/>
          <p:cNvSpPr>
            <a:spLocks noGrp="1"/>
          </p:cNvSpPr>
          <p:nvPr>
            <p:ph type="sldNum" sz="quarter" idx="4"/>
          </p:nvPr>
        </p:nvSpPr>
        <p:spPr>
          <a:xfrm>
            <a:off x="11512296" y="6356350"/>
            <a:ext cx="463804"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0F847EE6-F7C9-3041-A28D-502F5689C8E2}" type="slidenum">
              <a:rPr lang="en-US" smtClean="0"/>
              <a:pPr/>
              <a:t>‹#›</a:t>
            </a:fld>
            <a:endParaRPr lang="en-US"/>
          </a:p>
        </p:txBody>
      </p:sp>
    </p:spTree>
    <p:extLst>
      <p:ext uri="{BB962C8B-B14F-4D97-AF65-F5344CB8AC3E}">
        <p14:creationId xmlns:p14="http://schemas.microsoft.com/office/powerpoint/2010/main" val="1865473994"/>
      </p:ext>
    </p:extLst>
  </p:cSld>
  <p:clrMapOvr>
    <a:masterClrMapping/>
  </p:clrMapOvr>
  <p:transition spd="med">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
        <p:nvSpPr>
          <p:cNvPr id="3" name="Date Placeholder 3"/>
          <p:cNvSpPr>
            <a:spLocks noGrp="1"/>
          </p:cNvSpPr>
          <p:nvPr>
            <p:ph type="dt" sz="half" idx="2"/>
          </p:nvPr>
        </p:nvSpPr>
        <p:spPr>
          <a:xfrm>
            <a:off x="457200" y="6356350"/>
            <a:ext cx="14351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81D4B5F3-AFF9-9744-BF8A-8544235F8DA4}" type="datetime1">
              <a:rPr lang="en-US" smtClean="0"/>
              <a:t>7/30/15</a:t>
            </a:fld>
            <a:endParaRPr lang="en-US"/>
          </a:p>
        </p:txBody>
      </p:sp>
      <p:sp>
        <p:nvSpPr>
          <p:cNvPr id="4" name="Footer Placeholder 4"/>
          <p:cNvSpPr>
            <a:spLocks noGrp="1"/>
          </p:cNvSpPr>
          <p:nvPr>
            <p:ph type="ftr" sz="quarter" idx="3"/>
          </p:nvPr>
        </p:nvSpPr>
        <p:spPr>
          <a:xfrm>
            <a:off x="6337300" y="6356350"/>
            <a:ext cx="5067300" cy="365125"/>
          </a:xfrm>
          <a:prstGeom prst="rect">
            <a:avLst/>
          </a:prstGeom>
        </p:spPr>
        <p:txBody>
          <a:bodyPr vert="horz" lIns="91440" tIns="45720" rIns="91440" bIns="45720" rtlCol="0" anchor="ctr"/>
          <a:lstStyle>
            <a:lvl1pPr algn="r">
              <a:defRPr sz="900">
                <a:solidFill>
                  <a:schemeClr val="tx1">
                    <a:tint val="75000"/>
                  </a:schemeClr>
                </a:solidFill>
              </a:defRPr>
            </a:lvl1pPr>
          </a:lstStyle>
          <a:p>
            <a:r>
              <a:rPr lang="en-US" smtClean="0"/>
              <a:t>Customizing and extending ArcGIS Web App Templates</a:t>
            </a:r>
            <a:endParaRPr lang="en-US"/>
          </a:p>
        </p:txBody>
      </p:sp>
      <p:sp>
        <p:nvSpPr>
          <p:cNvPr id="5" name="Slide Number Placeholder 5"/>
          <p:cNvSpPr>
            <a:spLocks noGrp="1"/>
          </p:cNvSpPr>
          <p:nvPr>
            <p:ph type="sldNum" sz="quarter" idx="4"/>
          </p:nvPr>
        </p:nvSpPr>
        <p:spPr>
          <a:xfrm>
            <a:off x="11512296" y="6356350"/>
            <a:ext cx="463804"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0F847EE6-F7C9-3041-A28D-502F5689C8E2}" type="slidenum">
              <a:rPr lang="en-US" smtClean="0"/>
              <a:pPr/>
              <a:t>‹#›</a:t>
            </a:fld>
            <a:endParaRPr lang="en-US"/>
          </a:p>
        </p:txBody>
      </p:sp>
    </p:spTree>
  </p:cSld>
  <p:clrMapOvr>
    <a:masterClrMapping/>
  </p:clrMapOvr>
  <p:transition spd="med">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without Graphic (center justified)">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ctr">
              <a:defRPr/>
            </a:lvl1pPr>
          </a:lstStyle>
          <a:p>
            <a:r>
              <a:rPr lang="en-US" dirty="0" smtClean="0"/>
              <a:t>Click to Edit Master Title Style</a:t>
            </a:r>
            <a:endParaRPr lang="en-US" dirty="0"/>
          </a:p>
        </p:txBody>
      </p:sp>
      <p:sp>
        <p:nvSpPr>
          <p:cNvPr id="3" name="Date Placeholder 3"/>
          <p:cNvSpPr>
            <a:spLocks noGrp="1"/>
          </p:cNvSpPr>
          <p:nvPr>
            <p:ph type="dt" sz="half" idx="2"/>
          </p:nvPr>
        </p:nvSpPr>
        <p:spPr>
          <a:xfrm>
            <a:off x="457200" y="6356350"/>
            <a:ext cx="14351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BF393CE8-FFAC-E644-B752-0FDAB7EB12DC}" type="datetime1">
              <a:rPr lang="en-US" smtClean="0"/>
              <a:t>7/30/15</a:t>
            </a:fld>
            <a:endParaRPr lang="en-US"/>
          </a:p>
        </p:txBody>
      </p:sp>
      <p:sp>
        <p:nvSpPr>
          <p:cNvPr id="4" name="Footer Placeholder 4"/>
          <p:cNvSpPr>
            <a:spLocks noGrp="1"/>
          </p:cNvSpPr>
          <p:nvPr>
            <p:ph type="ftr" sz="quarter" idx="3"/>
          </p:nvPr>
        </p:nvSpPr>
        <p:spPr>
          <a:xfrm>
            <a:off x="6337300" y="6356350"/>
            <a:ext cx="5067300" cy="365125"/>
          </a:xfrm>
          <a:prstGeom prst="rect">
            <a:avLst/>
          </a:prstGeom>
        </p:spPr>
        <p:txBody>
          <a:bodyPr vert="horz" lIns="91440" tIns="45720" rIns="91440" bIns="45720" rtlCol="0" anchor="ctr"/>
          <a:lstStyle>
            <a:lvl1pPr algn="r">
              <a:defRPr sz="900">
                <a:solidFill>
                  <a:schemeClr val="tx1">
                    <a:tint val="75000"/>
                  </a:schemeClr>
                </a:solidFill>
              </a:defRPr>
            </a:lvl1pPr>
          </a:lstStyle>
          <a:p>
            <a:r>
              <a:rPr lang="en-US" smtClean="0"/>
              <a:t>Customizing and extending ArcGIS Web App Templates</a:t>
            </a:r>
            <a:endParaRPr lang="en-US"/>
          </a:p>
        </p:txBody>
      </p:sp>
      <p:sp>
        <p:nvSpPr>
          <p:cNvPr id="5" name="Slide Number Placeholder 5"/>
          <p:cNvSpPr>
            <a:spLocks noGrp="1"/>
          </p:cNvSpPr>
          <p:nvPr>
            <p:ph type="sldNum" sz="quarter" idx="4"/>
          </p:nvPr>
        </p:nvSpPr>
        <p:spPr>
          <a:xfrm>
            <a:off x="11512296" y="6356350"/>
            <a:ext cx="463804"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0F847EE6-F7C9-3041-A28D-502F5689C8E2}" type="slidenum">
              <a:rPr lang="en-US" smtClean="0"/>
              <a:pPr/>
              <a:t>‹#›</a:t>
            </a:fld>
            <a:endParaRPr lang="en-US"/>
          </a:p>
        </p:txBody>
      </p:sp>
    </p:spTree>
  </p:cSld>
  <p:clrMapOvr>
    <a:masterClrMapping/>
  </p:clrMapOvr>
  <p:transition spd="med">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2"/>
          </p:nvPr>
        </p:nvSpPr>
        <p:spPr>
          <a:xfrm>
            <a:off x="457200" y="6356350"/>
            <a:ext cx="14351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0B57B042-5597-6042-A440-066EF92CA4DC}" type="datetime1">
              <a:rPr lang="en-US" smtClean="0"/>
              <a:t>7/30/15</a:t>
            </a:fld>
            <a:endParaRPr lang="en-US"/>
          </a:p>
        </p:txBody>
      </p:sp>
      <p:sp>
        <p:nvSpPr>
          <p:cNvPr id="3" name="Footer Placeholder 4"/>
          <p:cNvSpPr>
            <a:spLocks noGrp="1"/>
          </p:cNvSpPr>
          <p:nvPr>
            <p:ph type="ftr" sz="quarter" idx="3"/>
          </p:nvPr>
        </p:nvSpPr>
        <p:spPr>
          <a:xfrm>
            <a:off x="6337300" y="6356350"/>
            <a:ext cx="5067300" cy="365125"/>
          </a:xfrm>
          <a:prstGeom prst="rect">
            <a:avLst/>
          </a:prstGeom>
        </p:spPr>
        <p:txBody>
          <a:bodyPr vert="horz" lIns="91440" tIns="45720" rIns="91440" bIns="45720" rtlCol="0" anchor="ctr"/>
          <a:lstStyle>
            <a:lvl1pPr algn="r">
              <a:defRPr sz="900">
                <a:solidFill>
                  <a:schemeClr val="tx1">
                    <a:tint val="75000"/>
                  </a:schemeClr>
                </a:solidFill>
              </a:defRPr>
            </a:lvl1pPr>
          </a:lstStyle>
          <a:p>
            <a:r>
              <a:rPr lang="en-US" smtClean="0"/>
              <a:t>Customizing and extending ArcGIS Web App Templates</a:t>
            </a:r>
            <a:endParaRPr lang="en-US"/>
          </a:p>
        </p:txBody>
      </p:sp>
      <p:sp>
        <p:nvSpPr>
          <p:cNvPr id="4" name="Slide Number Placeholder 5"/>
          <p:cNvSpPr>
            <a:spLocks noGrp="1"/>
          </p:cNvSpPr>
          <p:nvPr>
            <p:ph type="sldNum" sz="quarter" idx="4"/>
          </p:nvPr>
        </p:nvSpPr>
        <p:spPr>
          <a:xfrm>
            <a:off x="11512296" y="6356350"/>
            <a:ext cx="463804"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0F847EE6-F7C9-3041-A28D-502F5689C8E2}" type="slidenum">
              <a:rPr lang="en-US" smtClean="0"/>
              <a:pPr/>
              <a:t>‹#›</a:t>
            </a:fld>
            <a:endParaRPr lang="en-US"/>
          </a:p>
        </p:txBody>
      </p:sp>
    </p:spTree>
  </p:cSld>
  <p:clrMapOvr>
    <a:masterClrMapping/>
  </p:clrMapOvr>
  <p:transition spd="med">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Section Header">
    <p:bg>
      <p:bgPr>
        <a:gradFill flip="none" rotWithShape="1">
          <a:gsLst>
            <a:gs pos="0">
              <a:srgbClr val="0078C3"/>
            </a:gs>
            <a:gs pos="100000">
              <a:srgbClr val="0A1446"/>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8" name="Parallelogram 10"/>
          <p:cNvSpPr/>
          <p:nvPr/>
        </p:nvSpPr>
        <p:spPr bwMode="auto">
          <a:xfrm flipV="1">
            <a:off x="8866909" y="0"/>
            <a:ext cx="3325091" cy="6865698"/>
          </a:xfrm>
          <a:custGeom>
            <a:avLst/>
            <a:gdLst>
              <a:gd name="connsiteX0" fmla="*/ 0 w 5497956"/>
              <a:gd name="connsiteY0" fmla="*/ 0 h 6858000"/>
              <a:gd name="connsiteX1" fmla="*/ 5497956 w 5497956"/>
              <a:gd name="connsiteY1" fmla="*/ 0 h 6858000"/>
              <a:gd name="connsiteX2" fmla="*/ 5497956 w 5497956"/>
              <a:gd name="connsiteY2" fmla="*/ 6858000 h 6858000"/>
              <a:gd name="connsiteX3" fmla="*/ 0 w 5497956"/>
              <a:gd name="connsiteY3" fmla="*/ 6858000 h 6858000"/>
              <a:gd name="connsiteX4" fmla="*/ 0 w 5497956"/>
              <a:gd name="connsiteY4" fmla="*/ 0 h 6858000"/>
              <a:gd name="connsiteX0" fmla="*/ 0 w 5497956"/>
              <a:gd name="connsiteY0" fmla="*/ 0 h 6865697"/>
              <a:gd name="connsiteX1" fmla="*/ 5497956 w 5497956"/>
              <a:gd name="connsiteY1" fmla="*/ 0 h 6865697"/>
              <a:gd name="connsiteX2" fmla="*/ 5497956 w 5497956"/>
              <a:gd name="connsiteY2" fmla="*/ 6858000 h 6865697"/>
              <a:gd name="connsiteX3" fmla="*/ 2747818 w 5497956"/>
              <a:gd name="connsiteY3" fmla="*/ 6865697 h 6865697"/>
              <a:gd name="connsiteX4" fmla="*/ 0 w 5497956"/>
              <a:gd name="connsiteY4" fmla="*/ 0 h 68656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97956" h="6865697">
                <a:moveTo>
                  <a:pt x="0" y="0"/>
                </a:moveTo>
                <a:lnTo>
                  <a:pt x="5497956" y="0"/>
                </a:lnTo>
                <a:lnTo>
                  <a:pt x="5497956" y="6858000"/>
                </a:lnTo>
                <a:lnTo>
                  <a:pt x="2747818" y="6865697"/>
                </a:lnTo>
                <a:lnTo>
                  <a:pt x="0" y="0"/>
                </a:lnTo>
                <a:close/>
              </a:path>
            </a:pathLst>
          </a:custGeom>
          <a:solidFill>
            <a:schemeClr val="accent4">
              <a:alpha val="60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10" name="Parallelogram 10"/>
          <p:cNvSpPr/>
          <p:nvPr/>
        </p:nvSpPr>
        <p:spPr bwMode="auto">
          <a:xfrm rot="5400000" flipH="1">
            <a:off x="5083849" y="-5083848"/>
            <a:ext cx="2024302" cy="12191999"/>
          </a:xfrm>
          <a:custGeom>
            <a:avLst/>
            <a:gdLst>
              <a:gd name="connsiteX0" fmla="*/ 0 w 2777078"/>
              <a:gd name="connsiteY0" fmla="*/ 0 h 12191999"/>
              <a:gd name="connsiteX1" fmla="*/ 2777078 w 2777078"/>
              <a:gd name="connsiteY1" fmla="*/ 0 h 12191999"/>
              <a:gd name="connsiteX2" fmla="*/ 2777078 w 2777078"/>
              <a:gd name="connsiteY2" fmla="*/ 12191999 h 12191999"/>
              <a:gd name="connsiteX3" fmla="*/ 0 w 2777078"/>
              <a:gd name="connsiteY3" fmla="*/ 12191999 h 12191999"/>
              <a:gd name="connsiteX4" fmla="*/ 0 w 2777078"/>
              <a:gd name="connsiteY4" fmla="*/ 0 h 12191999"/>
              <a:gd name="connsiteX0" fmla="*/ 1085273 w 2777078"/>
              <a:gd name="connsiteY0" fmla="*/ 1 h 12191999"/>
              <a:gd name="connsiteX1" fmla="*/ 2777078 w 2777078"/>
              <a:gd name="connsiteY1" fmla="*/ 0 h 12191999"/>
              <a:gd name="connsiteX2" fmla="*/ 2777078 w 2777078"/>
              <a:gd name="connsiteY2" fmla="*/ 12191999 h 12191999"/>
              <a:gd name="connsiteX3" fmla="*/ 0 w 2777078"/>
              <a:gd name="connsiteY3" fmla="*/ 12191999 h 12191999"/>
              <a:gd name="connsiteX4" fmla="*/ 1085273 w 2777078"/>
              <a:gd name="connsiteY4" fmla="*/ 1 h 12191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7078" h="12191999">
                <a:moveTo>
                  <a:pt x="1085273" y="1"/>
                </a:moveTo>
                <a:lnTo>
                  <a:pt x="2777078" y="0"/>
                </a:lnTo>
                <a:lnTo>
                  <a:pt x="2777078" y="12191999"/>
                </a:lnTo>
                <a:lnTo>
                  <a:pt x="0" y="12191999"/>
                </a:lnTo>
                <a:lnTo>
                  <a:pt x="1085273" y="1"/>
                </a:lnTo>
                <a:close/>
              </a:path>
            </a:pathLst>
          </a:custGeom>
          <a:solidFill>
            <a:srgbClr val="0A1446">
              <a:alpha val="62000"/>
            </a:srgb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12" name="Parallelogram 10"/>
          <p:cNvSpPr/>
          <p:nvPr/>
        </p:nvSpPr>
        <p:spPr bwMode="auto">
          <a:xfrm rot="16200000" flipH="1" flipV="1">
            <a:off x="5083850" y="-250150"/>
            <a:ext cx="2024302" cy="12191999"/>
          </a:xfrm>
          <a:custGeom>
            <a:avLst/>
            <a:gdLst>
              <a:gd name="connsiteX0" fmla="*/ 0 w 2777078"/>
              <a:gd name="connsiteY0" fmla="*/ 0 h 12191999"/>
              <a:gd name="connsiteX1" fmla="*/ 2777078 w 2777078"/>
              <a:gd name="connsiteY1" fmla="*/ 0 h 12191999"/>
              <a:gd name="connsiteX2" fmla="*/ 2777078 w 2777078"/>
              <a:gd name="connsiteY2" fmla="*/ 12191999 h 12191999"/>
              <a:gd name="connsiteX3" fmla="*/ 0 w 2777078"/>
              <a:gd name="connsiteY3" fmla="*/ 12191999 h 12191999"/>
              <a:gd name="connsiteX4" fmla="*/ 0 w 2777078"/>
              <a:gd name="connsiteY4" fmla="*/ 0 h 12191999"/>
              <a:gd name="connsiteX0" fmla="*/ 1085273 w 2777078"/>
              <a:gd name="connsiteY0" fmla="*/ 1 h 12191999"/>
              <a:gd name="connsiteX1" fmla="*/ 2777078 w 2777078"/>
              <a:gd name="connsiteY1" fmla="*/ 0 h 12191999"/>
              <a:gd name="connsiteX2" fmla="*/ 2777078 w 2777078"/>
              <a:gd name="connsiteY2" fmla="*/ 12191999 h 12191999"/>
              <a:gd name="connsiteX3" fmla="*/ 0 w 2777078"/>
              <a:gd name="connsiteY3" fmla="*/ 12191999 h 12191999"/>
              <a:gd name="connsiteX4" fmla="*/ 1085273 w 2777078"/>
              <a:gd name="connsiteY4" fmla="*/ 1 h 12191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7078" h="12191999">
                <a:moveTo>
                  <a:pt x="1085273" y="1"/>
                </a:moveTo>
                <a:lnTo>
                  <a:pt x="2777078" y="0"/>
                </a:lnTo>
                <a:lnTo>
                  <a:pt x="2777078" y="12191999"/>
                </a:lnTo>
                <a:lnTo>
                  <a:pt x="0" y="12191999"/>
                </a:lnTo>
                <a:lnTo>
                  <a:pt x="1085273" y="1"/>
                </a:lnTo>
                <a:close/>
              </a:path>
            </a:pathLst>
          </a:custGeom>
          <a:solidFill>
            <a:srgbClr val="0A1446">
              <a:alpha val="62000"/>
            </a:srgb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3" name="Text Placeholder 2"/>
          <p:cNvSpPr>
            <a:spLocks noGrp="1"/>
          </p:cNvSpPr>
          <p:nvPr>
            <p:ph type="body" idx="1" hasCustomPrompt="1"/>
          </p:nvPr>
        </p:nvSpPr>
        <p:spPr>
          <a:xfrm>
            <a:off x="914401" y="3512743"/>
            <a:ext cx="8221903" cy="338554"/>
          </a:xfrm>
          <a:noFill/>
        </p:spPr>
        <p:txBody>
          <a:bodyPr wrap="square" anchor="t">
            <a:spAutoFit/>
          </a:bodyPr>
          <a:lstStyle>
            <a:lvl1pPr marL="0" indent="0" algn="l">
              <a:lnSpc>
                <a:spcPct val="100000"/>
              </a:lnSpc>
              <a:spcBef>
                <a:spcPts val="0"/>
              </a:spcBef>
              <a:spcAft>
                <a:spcPts val="0"/>
              </a:spcAft>
              <a:buNone/>
              <a:defRPr sz="2200" b="0">
                <a:solidFill>
                  <a:schemeClr val="accent4">
                    <a:lumMod val="20000"/>
                    <a:lumOff val="8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Presenter</a:t>
            </a:r>
            <a:r>
              <a:rPr lang="en-US" dirty="0"/>
              <a:t>(s)</a:t>
            </a:r>
          </a:p>
        </p:txBody>
      </p:sp>
      <p:sp>
        <p:nvSpPr>
          <p:cNvPr id="2" name="Title 1"/>
          <p:cNvSpPr>
            <a:spLocks noGrp="1"/>
          </p:cNvSpPr>
          <p:nvPr>
            <p:ph type="title" hasCustomPrompt="1"/>
          </p:nvPr>
        </p:nvSpPr>
        <p:spPr>
          <a:xfrm>
            <a:off x="914400" y="2732670"/>
            <a:ext cx="8683723" cy="738664"/>
          </a:xfrm>
        </p:spPr>
        <p:txBody>
          <a:bodyPr wrap="square" anchor="b">
            <a:spAutoFit/>
          </a:bodyPr>
          <a:lstStyle>
            <a:lvl1pPr algn="l" defTabSz="457200" rtl="0" eaLnBrk="1" latinLnBrk="0" hangingPunct="1">
              <a:lnSpc>
                <a:spcPct val="100000"/>
              </a:lnSpc>
              <a:spcBef>
                <a:spcPct val="0"/>
              </a:spcBef>
              <a:buNone/>
              <a:defRPr kumimoji="0" lang="en-US" sz="4800" b="1" i="0" kern="1200" cap="none" baseline="0">
                <a:solidFill>
                  <a:schemeClr val="tx1"/>
                </a:solidFill>
                <a:effectLst/>
                <a:latin typeface="+mj-lt"/>
                <a:ea typeface="+mj-ea"/>
                <a:cs typeface="Arial"/>
              </a:defRPr>
            </a:lvl1pPr>
          </a:lstStyle>
          <a:p>
            <a:r>
              <a:rPr kumimoji="0" lang="en-US" dirty="0" smtClean="0"/>
              <a:t>Click to Edit Section </a:t>
            </a:r>
            <a:r>
              <a:rPr kumimoji="0" lang="en-US" dirty="0"/>
              <a:t>Title</a:t>
            </a:r>
            <a:endParaRPr lang="en-US" dirty="0"/>
          </a:p>
        </p:txBody>
      </p:sp>
      <p:sp>
        <p:nvSpPr>
          <p:cNvPr id="7" name="Date Placeholder 3"/>
          <p:cNvSpPr>
            <a:spLocks noGrp="1"/>
          </p:cNvSpPr>
          <p:nvPr>
            <p:ph type="dt" sz="half" idx="2"/>
          </p:nvPr>
        </p:nvSpPr>
        <p:spPr>
          <a:xfrm>
            <a:off x="457200" y="6356350"/>
            <a:ext cx="14351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7C78226F-DA73-B341-A85A-341A2158837D}" type="datetime1">
              <a:rPr lang="en-US" smtClean="0"/>
              <a:t>7/30/15</a:t>
            </a:fld>
            <a:endParaRPr lang="en-US"/>
          </a:p>
        </p:txBody>
      </p:sp>
      <p:sp>
        <p:nvSpPr>
          <p:cNvPr id="9" name="Footer Placeholder 4"/>
          <p:cNvSpPr>
            <a:spLocks noGrp="1"/>
          </p:cNvSpPr>
          <p:nvPr>
            <p:ph type="ftr" sz="quarter" idx="3"/>
          </p:nvPr>
        </p:nvSpPr>
        <p:spPr>
          <a:xfrm>
            <a:off x="6337300" y="6356350"/>
            <a:ext cx="5067300" cy="365125"/>
          </a:xfrm>
          <a:prstGeom prst="rect">
            <a:avLst/>
          </a:prstGeom>
        </p:spPr>
        <p:txBody>
          <a:bodyPr vert="horz" lIns="91440" tIns="45720" rIns="91440" bIns="45720" rtlCol="0" anchor="ctr"/>
          <a:lstStyle>
            <a:lvl1pPr algn="r">
              <a:defRPr sz="900">
                <a:solidFill>
                  <a:schemeClr val="tx1">
                    <a:tint val="75000"/>
                  </a:schemeClr>
                </a:solidFill>
              </a:defRPr>
            </a:lvl1pPr>
          </a:lstStyle>
          <a:p>
            <a:r>
              <a:rPr lang="en-US" smtClean="0"/>
              <a:t>Customizing and extending ArcGIS Web App Templates</a:t>
            </a:r>
            <a:endParaRPr lang="en-US"/>
          </a:p>
        </p:txBody>
      </p:sp>
      <p:sp>
        <p:nvSpPr>
          <p:cNvPr id="11" name="Slide Number Placeholder 5"/>
          <p:cNvSpPr>
            <a:spLocks noGrp="1"/>
          </p:cNvSpPr>
          <p:nvPr>
            <p:ph type="sldNum" sz="quarter" idx="4"/>
          </p:nvPr>
        </p:nvSpPr>
        <p:spPr>
          <a:xfrm>
            <a:off x="11512296" y="6356350"/>
            <a:ext cx="463804"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0F847EE6-F7C9-3041-A28D-502F5689C8E2}" type="slidenum">
              <a:rPr lang="en-US" smtClean="0"/>
              <a:pPr/>
              <a:t>‹#›</a:t>
            </a:fld>
            <a:endParaRPr lang="en-US"/>
          </a:p>
        </p:txBody>
      </p:sp>
    </p:spTree>
    <p:extLst>
      <p:ext uri="{BB962C8B-B14F-4D97-AF65-F5344CB8AC3E}">
        <p14:creationId xmlns:p14="http://schemas.microsoft.com/office/powerpoint/2010/main" val="278048560"/>
      </p:ext>
    </p:extLst>
  </p:cSld>
  <p:clrMapOvr>
    <a:masterClrMapping/>
  </p:clrMapOvr>
  <p:transition spd="med">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95000">
              <a:srgbClr val="053264"/>
            </a:gs>
            <a:gs pos="0">
              <a:srgbClr val="00B9F2"/>
            </a:gs>
          </a:gsLst>
          <a:path path="circle">
            <a:fillToRect t="100000" r="100000"/>
          </a:path>
          <a:tileRect l="-100000" b="-100000"/>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0" y="682625"/>
            <a:ext cx="10826496" cy="369332"/>
          </a:xfrm>
          <a:prstGeom prst="rect">
            <a:avLst/>
          </a:prstGeom>
          <a:noFill/>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914400" y="1828800"/>
            <a:ext cx="10361957" cy="3429000"/>
          </a:xfrm>
          <a:prstGeom prst="rect">
            <a:avLst/>
          </a:prstGeom>
          <a:noFill/>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Date Placeholder 3"/>
          <p:cNvSpPr>
            <a:spLocks noGrp="1"/>
          </p:cNvSpPr>
          <p:nvPr>
            <p:ph type="dt" sz="half" idx="2"/>
          </p:nvPr>
        </p:nvSpPr>
        <p:spPr>
          <a:xfrm>
            <a:off x="457200" y="6356350"/>
            <a:ext cx="14351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FFF69F64-C6AD-2342-AA14-1AAAD16DB62F}" type="datetime1">
              <a:rPr lang="en-US" smtClean="0"/>
              <a:t>7/30/15</a:t>
            </a:fld>
            <a:endParaRPr lang="en-US"/>
          </a:p>
        </p:txBody>
      </p:sp>
      <p:sp>
        <p:nvSpPr>
          <p:cNvPr id="5" name="Footer Placeholder 4"/>
          <p:cNvSpPr>
            <a:spLocks noGrp="1"/>
          </p:cNvSpPr>
          <p:nvPr>
            <p:ph type="ftr" sz="quarter" idx="3"/>
          </p:nvPr>
        </p:nvSpPr>
        <p:spPr>
          <a:xfrm>
            <a:off x="6337300" y="6356350"/>
            <a:ext cx="5067300" cy="365125"/>
          </a:xfrm>
          <a:prstGeom prst="rect">
            <a:avLst/>
          </a:prstGeom>
        </p:spPr>
        <p:txBody>
          <a:bodyPr vert="horz" lIns="91440" tIns="45720" rIns="91440" bIns="45720" rtlCol="0" anchor="ctr"/>
          <a:lstStyle>
            <a:lvl1pPr algn="r">
              <a:defRPr sz="900">
                <a:solidFill>
                  <a:schemeClr val="tx1">
                    <a:tint val="75000"/>
                  </a:schemeClr>
                </a:solidFill>
              </a:defRPr>
            </a:lvl1pPr>
          </a:lstStyle>
          <a:p>
            <a:r>
              <a:rPr lang="en-US" smtClean="0"/>
              <a:t>Customizing and extending ArcGIS Web App Templates</a:t>
            </a:r>
            <a:endParaRPr lang="en-US"/>
          </a:p>
        </p:txBody>
      </p:sp>
      <p:sp>
        <p:nvSpPr>
          <p:cNvPr id="6" name="Slide Number Placeholder 5"/>
          <p:cNvSpPr>
            <a:spLocks noGrp="1"/>
          </p:cNvSpPr>
          <p:nvPr>
            <p:ph type="sldNum" sz="quarter" idx="4"/>
          </p:nvPr>
        </p:nvSpPr>
        <p:spPr>
          <a:xfrm>
            <a:off x="11512296" y="6356350"/>
            <a:ext cx="463804"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0F847EE6-F7C9-3041-A28D-502F5689C8E2}"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6800" r:id="rId1"/>
    <p:sldLayoutId id="2147486801" r:id="rId2"/>
    <p:sldLayoutId id="2147486802" r:id="rId3"/>
    <p:sldLayoutId id="2147486803" r:id="rId4"/>
    <p:sldLayoutId id="2147486804" r:id="rId5"/>
    <p:sldLayoutId id="2147486805" r:id="rId6"/>
    <p:sldLayoutId id="2147486806" r:id="rId7"/>
    <p:sldLayoutId id="2147486807" r:id="rId8"/>
    <p:sldLayoutId id="2147486808" r:id="rId9"/>
    <p:sldLayoutId id="2147486809" r:id="rId10"/>
    <p:sldLayoutId id="2147486810" r:id="rId11"/>
    <p:sldLayoutId id="2147486811" r:id="rId12"/>
    <p:sldLayoutId id="2147486812" r:id="rId13"/>
    <p:sldLayoutId id="2147486813" r:id="rId14"/>
    <p:sldLayoutId id="2147486814" r:id="rId15"/>
    <p:sldLayoutId id="2147486815" r:id="rId16"/>
    <p:sldLayoutId id="2147486816" r:id="rId17"/>
  </p:sldLayoutIdLst>
  <p:transition spd="med">
    <p:fade/>
  </p:transition>
  <p:timing>
    <p:tnLst>
      <p:par>
        <p:cTn id="1" dur="indefinite" restart="never" nodeType="tmRoot"/>
      </p:par>
    </p:tnLst>
  </p:timing>
  <p:hf sldNum="0" hdr="0" dt="0"/>
  <p:txStyles>
    <p:titleStyle>
      <a:lvl1pPr algn="l" defTabSz="457200" rtl="0" eaLnBrk="1" latinLnBrk="0" hangingPunct="1">
        <a:lnSpc>
          <a:spcPct val="100000"/>
        </a:lnSpc>
        <a:spcBef>
          <a:spcPct val="0"/>
        </a:spcBef>
        <a:buNone/>
        <a:defRPr sz="2400" b="1" kern="1200">
          <a:solidFill>
            <a:schemeClr val="tx1"/>
          </a:solidFill>
          <a:latin typeface="+mj-lt"/>
          <a:ea typeface="+mj-ea"/>
          <a:cs typeface="Arial"/>
        </a:defRPr>
      </a:lvl1pPr>
    </p:titleStyle>
    <p:bodyStyle>
      <a:lvl1pPr marL="176213" indent="-176213" algn="l" defTabSz="457200" rtl="0" eaLnBrk="1" latinLnBrk="0" hangingPunct="1">
        <a:lnSpc>
          <a:spcPct val="100000"/>
        </a:lnSpc>
        <a:spcBef>
          <a:spcPts val="300"/>
        </a:spcBef>
        <a:spcAft>
          <a:spcPts val="600"/>
        </a:spcAft>
        <a:buClr>
          <a:schemeClr val="accent4">
            <a:lumMod val="60000"/>
            <a:lumOff val="40000"/>
          </a:schemeClr>
        </a:buClr>
        <a:buSzPct val="80000"/>
        <a:buFont typeface="Arial"/>
        <a:buChar char="•"/>
        <a:defRPr sz="2000" b="1" kern="1200">
          <a:solidFill>
            <a:schemeClr val="tx1"/>
          </a:solidFill>
          <a:latin typeface="+mn-lt"/>
          <a:ea typeface="+mn-ea"/>
          <a:cs typeface="Arial"/>
        </a:defRPr>
      </a:lvl1pPr>
      <a:lvl2pPr marL="457200" indent="-173736" algn="l" defTabSz="457200" rtl="0" eaLnBrk="1" latinLnBrk="0" hangingPunct="1">
        <a:lnSpc>
          <a:spcPct val="100000"/>
        </a:lnSpc>
        <a:spcBef>
          <a:spcPts val="0"/>
        </a:spcBef>
        <a:spcAft>
          <a:spcPts val="600"/>
        </a:spcAft>
        <a:buClr>
          <a:schemeClr val="accent4">
            <a:lumMod val="60000"/>
            <a:lumOff val="40000"/>
          </a:schemeClr>
        </a:buClr>
        <a:buSzPct val="80000"/>
        <a:buFont typeface="Lucida Grande"/>
        <a:buChar char="-"/>
        <a:defRPr sz="1800" b="1" kern="1200">
          <a:solidFill>
            <a:schemeClr val="tx1"/>
          </a:solidFill>
          <a:latin typeface="+mn-lt"/>
          <a:ea typeface="+mn-ea"/>
          <a:cs typeface="Arial"/>
        </a:defRPr>
      </a:lvl2pPr>
      <a:lvl3pPr marL="795528" indent="-173736" algn="l" defTabSz="457200" rtl="0" eaLnBrk="1" latinLnBrk="0" hangingPunct="1">
        <a:lnSpc>
          <a:spcPct val="100000"/>
        </a:lnSpc>
        <a:spcBef>
          <a:spcPts val="0"/>
        </a:spcBef>
        <a:spcAft>
          <a:spcPts val="600"/>
        </a:spcAft>
        <a:buClr>
          <a:schemeClr val="accent4">
            <a:lumMod val="60000"/>
            <a:lumOff val="40000"/>
          </a:schemeClr>
        </a:buClr>
        <a:buSzPct val="80000"/>
        <a:buFont typeface="Lucida Grande"/>
        <a:buChar char="-"/>
        <a:defRPr sz="1600" b="1" kern="1200">
          <a:solidFill>
            <a:schemeClr val="tx1"/>
          </a:solidFill>
          <a:latin typeface="+mn-lt"/>
          <a:ea typeface="+mn-ea"/>
          <a:cs typeface="Arial"/>
        </a:defRPr>
      </a:lvl3pPr>
      <a:lvl4pPr marL="1216152" indent="-173736" algn="l" defTabSz="457200" rtl="0" eaLnBrk="1" latinLnBrk="0" hangingPunct="1">
        <a:lnSpc>
          <a:spcPts val="1800"/>
        </a:lnSpc>
        <a:spcBef>
          <a:spcPts val="0"/>
        </a:spcBef>
        <a:spcAft>
          <a:spcPts val="600"/>
        </a:spcAft>
        <a:buClr>
          <a:schemeClr val="accent4">
            <a:lumMod val="60000"/>
            <a:lumOff val="40000"/>
          </a:schemeClr>
        </a:buClr>
        <a:buSzPct val="80000"/>
        <a:buFont typeface="Lucida Grande"/>
        <a:buChar char="-"/>
        <a:defRPr sz="1400" b="1" kern="1200">
          <a:solidFill>
            <a:schemeClr val="tx1"/>
          </a:solidFill>
          <a:latin typeface="+mn-lt"/>
          <a:ea typeface="+mn-ea"/>
          <a:cs typeface="Arial"/>
        </a:defRPr>
      </a:lvl4pPr>
      <a:lvl5pPr marL="1546225" indent="-176213" algn="l" defTabSz="457200" rtl="0" eaLnBrk="1" latinLnBrk="0" hangingPunct="1">
        <a:lnSpc>
          <a:spcPts val="1900"/>
        </a:lnSpc>
        <a:spcBef>
          <a:spcPts val="0"/>
        </a:spcBef>
        <a:spcAft>
          <a:spcPts val="600"/>
        </a:spcAft>
        <a:buClr>
          <a:schemeClr val="accent4">
            <a:lumMod val="60000"/>
            <a:lumOff val="40000"/>
          </a:schemeClr>
        </a:buClr>
        <a:buSzPct val="80000"/>
        <a:buFont typeface="Lucida Grande"/>
        <a:buChar char="-"/>
        <a:defRPr lang="en-US" sz="1400" b="1" kern="1200" dirty="0">
          <a:solidFill>
            <a:schemeClr val="tx1"/>
          </a:solidFill>
          <a:latin typeface="+mn-lt"/>
          <a:ea typeface="+mn-ea"/>
          <a:cs typeface="Arial"/>
        </a:defRPr>
      </a:lvl5pPr>
      <a:lvl6pPr marL="1773238" indent="-177800" algn="l" defTabSz="401638" rtl="0" eaLnBrk="1" latinLnBrk="0" hangingPunct="1">
        <a:lnSpc>
          <a:spcPts val="1700"/>
        </a:lnSpc>
        <a:spcBef>
          <a:spcPts val="300"/>
        </a:spcBef>
        <a:spcAft>
          <a:spcPts val="300"/>
        </a:spcAft>
        <a:buSzPct val="80000"/>
        <a:buFont typeface="Lucida Grande"/>
        <a:buChar char="-"/>
        <a:tabLst>
          <a:tab pos="1484313" algn="l"/>
        </a:tabLst>
        <a:defRPr sz="1400" b="1" kern="1200">
          <a:solidFill>
            <a:schemeClr val="tx1"/>
          </a:solidFill>
          <a:latin typeface="Arial"/>
          <a:ea typeface="+mn-ea"/>
          <a:cs typeface="Arial"/>
        </a:defRPr>
      </a:lvl6pPr>
      <a:lvl7pPr marL="2062163" indent="-176213" algn="l" defTabSz="457200" rtl="0" eaLnBrk="1" latinLnBrk="0" hangingPunct="1">
        <a:lnSpc>
          <a:spcPts val="1700"/>
        </a:lnSpc>
        <a:spcBef>
          <a:spcPts val="300"/>
        </a:spcBef>
        <a:spcAft>
          <a:spcPts val="300"/>
        </a:spcAft>
        <a:buSzPct val="80000"/>
        <a:buFont typeface="Lucida Grande"/>
        <a:buChar char="-"/>
        <a:defRPr sz="1400" b="1" kern="1200">
          <a:solidFill>
            <a:schemeClr val="tx1"/>
          </a:solidFill>
          <a:latin typeface="Arial"/>
          <a:ea typeface="+mn-ea"/>
          <a:cs typeface="Arial"/>
        </a:defRPr>
      </a:lvl7pPr>
      <a:lvl8pPr marL="2286000" indent="-173038" algn="l" defTabSz="457200" rtl="0" eaLnBrk="1" latinLnBrk="0" hangingPunct="1">
        <a:lnSpc>
          <a:spcPts val="1700"/>
        </a:lnSpc>
        <a:spcBef>
          <a:spcPts val="300"/>
        </a:spcBef>
        <a:spcAft>
          <a:spcPts val="300"/>
        </a:spcAft>
        <a:buSzPct val="80000"/>
        <a:buFont typeface="Lucida Grande"/>
        <a:buChar char="-"/>
        <a:defRPr sz="1400" b="1" kern="1200">
          <a:solidFill>
            <a:schemeClr val="tx1"/>
          </a:solidFill>
          <a:latin typeface="Arial"/>
          <a:ea typeface="+mn-ea"/>
          <a:cs typeface="Arial"/>
        </a:defRPr>
      </a:lvl8pPr>
      <a:lvl9pPr marL="2452688" indent="-163513" algn="l" defTabSz="457200" rtl="0" eaLnBrk="1" latinLnBrk="0" hangingPunct="1">
        <a:lnSpc>
          <a:spcPts val="1700"/>
        </a:lnSpc>
        <a:spcBef>
          <a:spcPts val="300"/>
        </a:spcBef>
        <a:spcAft>
          <a:spcPts val="300"/>
        </a:spcAft>
        <a:buSzPct val="80000"/>
        <a:buFont typeface="Lucida Grande"/>
        <a:buChar char="-"/>
        <a:defRPr sz="1400" b="1" kern="1200">
          <a:solidFill>
            <a:schemeClr val="tx1"/>
          </a:solidFill>
          <a:latin typeface="Arial"/>
          <a:ea typeface="+mn-ea"/>
          <a:cs typeface="Arial"/>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hyperlink" Target="http://resources.arcgis.com/en/help/arcgis-web-map-json/" TargetMode="External"/><Relationship Id="rId4"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 Id="rId3" Type="http://schemas.openxmlformats.org/officeDocument/2006/relationships/image" Target="../media/image22.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 Id="rId3" Type="http://schemas.openxmlformats.org/officeDocument/2006/relationships/image" Target="../media/image23.jpeg"/></Relationships>
</file>

<file path=ppt/slides/_rels/slide14.xml.rels><?xml version="1.0" encoding="UTF-8" standalone="yes"?>
<Relationships xmlns="http://schemas.openxmlformats.org/package/2006/relationships"><Relationship Id="rId3" Type="http://schemas.openxmlformats.org/officeDocument/2006/relationships/image" Target="../media/image24.jpeg"/><Relationship Id="rId4" Type="http://schemas.openxmlformats.org/officeDocument/2006/relationships/image" Target="../media/image25.png"/><Relationship Id="rId5" Type="http://schemas.openxmlformats.org/officeDocument/2006/relationships/image" Target="../media/image26.png"/><Relationship Id="rId6" Type="http://schemas.openxmlformats.org/officeDocument/2006/relationships/image" Target="../media/image27.png"/><Relationship Id="rId7" Type="http://schemas.openxmlformats.org/officeDocument/2006/relationships/image" Target="../media/image28.png"/><Relationship Id="rId1" Type="http://schemas.openxmlformats.org/officeDocument/2006/relationships/slideLayout" Target="../slideLayouts/slideLayout5.xml"/><Relationship Id="rId2" Type="http://schemas.openxmlformats.org/officeDocument/2006/relationships/notesSlide" Target="../notesSlides/notesSlide11.xml"/></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4" Type="http://schemas.openxmlformats.org/officeDocument/2006/relationships/diagramData" Target="../diagrams/data1.xml"/><Relationship Id="rId5" Type="http://schemas.openxmlformats.org/officeDocument/2006/relationships/diagramLayout" Target="../diagrams/layout1.xml"/><Relationship Id="rId6" Type="http://schemas.openxmlformats.org/officeDocument/2006/relationships/diagramQuickStyle" Target="../diagrams/quickStyle1.xml"/><Relationship Id="rId7" Type="http://schemas.openxmlformats.org/officeDocument/2006/relationships/diagramColors" Target="../diagrams/colors1.xml"/><Relationship Id="rId8" Type="http://schemas.microsoft.com/office/2007/relationships/diagramDrawing" Target="../diagrams/drawing1.xml"/><Relationship Id="rId9" Type="http://schemas.openxmlformats.org/officeDocument/2006/relationships/image" Target="../media/image29.png"/><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4" Type="http://schemas.openxmlformats.org/officeDocument/2006/relationships/diagramData" Target="../diagrams/data2.xml"/><Relationship Id="rId5" Type="http://schemas.openxmlformats.org/officeDocument/2006/relationships/diagramLayout" Target="../diagrams/layout2.xml"/><Relationship Id="rId6" Type="http://schemas.openxmlformats.org/officeDocument/2006/relationships/diagramQuickStyle" Target="../diagrams/quickStyle2.xml"/><Relationship Id="rId7" Type="http://schemas.openxmlformats.org/officeDocument/2006/relationships/diagramColors" Target="../diagrams/colors2.xml"/><Relationship Id="rId8" Type="http://schemas.microsoft.com/office/2007/relationships/diagramDrawing" Target="../diagrams/drawing2.xml"/><Relationship Id="rId1" Type="http://schemas.openxmlformats.org/officeDocument/2006/relationships/slideLayout" Target="../slideLayouts/slideLayout5.xml"/><Relationship Id="rId2" Type="http://schemas.openxmlformats.org/officeDocument/2006/relationships/notesSlide" Target="../notesSlides/notesSlide13.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4" Type="http://schemas.openxmlformats.org/officeDocument/2006/relationships/diagramData" Target="../diagrams/data3.xml"/><Relationship Id="rId5" Type="http://schemas.openxmlformats.org/officeDocument/2006/relationships/diagramLayout" Target="../diagrams/layout3.xml"/><Relationship Id="rId6" Type="http://schemas.openxmlformats.org/officeDocument/2006/relationships/diagramQuickStyle" Target="../diagrams/quickStyle3.xml"/><Relationship Id="rId7" Type="http://schemas.openxmlformats.org/officeDocument/2006/relationships/diagramColors" Target="../diagrams/colors3.xml"/><Relationship Id="rId8" Type="http://schemas.microsoft.com/office/2007/relationships/diagramDrawing" Target="../diagrams/drawing3.xml"/><Relationship Id="rId1" Type="http://schemas.openxmlformats.org/officeDocument/2006/relationships/slideLayout" Target="../slideLayouts/slideLayout5.xml"/><Relationship Id="rId2" Type="http://schemas.openxmlformats.org/officeDocument/2006/relationships/notesSlide" Target="../notesSlides/notesSlide14.xml"/></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4" Type="http://schemas.openxmlformats.org/officeDocument/2006/relationships/diagramData" Target="../diagrams/data4.xml"/><Relationship Id="rId5" Type="http://schemas.openxmlformats.org/officeDocument/2006/relationships/diagramLayout" Target="../diagrams/layout4.xml"/><Relationship Id="rId6" Type="http://schemas.openxmlformats.org/officeDocument/2006/relationships/diagramQuickStyle" Target="../diagrams/quickStyle4.xml"/><Relationship Id="rId7" Type="http://schemas.openxmlformats.org/officeDocument/2006/relationships/diagramColors" Target="../diagrams/colors4.xml"/><Relationship Id="rId8" Type="http://schemas.microsoft.com/office/2007/relationships/diagramDrawing" Target="../diagrams/drawing4.xml"/><Relationship Id="rId1" Type="http://schemas.openxmlformats.org/officeDocument/2006/relationships/slideLayout" Target="../slideLayouts/slideLayout5.xml"/><Relationship Id="rId2" Type="http://schemas.openxmlformats.org/officeDocument/2006/relationships/notesSlide" Target="../notesSlides/notesSlide15.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4" Type="http://schemas.openxmlformats.org/officeDocument/2006/relationships/image" Target="../media/image30.png"/><Relationship Id="rId5" Type="http://schemas.openxmlformats.org/officeDocument/2006/relationships/image" Target="../media/image31.png"/><Relationship Id="rId6" Type="http://schemas.openxmlformats.org/officeDocument/2006/relationships/image" Target="../media/image32.png"/><Relationship Id="rId1" Type="http://schemas.openxmlformats.org/officeDocument/2006/relationships/slideLayout" Target="../slideLayouts/slideLayout5.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 Id="rId3" Type="http://schemas.openxmlformats.org/officeDocument/2006/relationships/image" Target="../media/image33.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8.xml"/><Relationship Id="rId3" Type="http://schemas.openxmlformats.org/officeDocument/2006/relationships/image" Target="../media/image22.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9.xml"/><Relationship Id="rId3" Type="http://schemas.openxmlformats.org/officeDocument/2006/relationships/image" Target="../media/image33.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0.xml"/><Relationship Id="rId3" Type="http://schemas.openxmlformats.org/officeDocument/2006/relationships/image" Target="../media/image24.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hyperlink" Target="http://www.waterfordcouncil.ie/en/Resident/Living,City,Initiative/" TargetMode="External"/><Relationship Id="rId3"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hyperlink" Target="http://4-h.maps.arcgis.com/apps/GeoForm/index.html?appid=ff41f1d516294af88f81a3f8df175eff" TargetMode="External"/><Relationship Id="rId4" Type="http://schemas.openxmlformats.org/officeDocument/2006/relationships/image" Target="../media/image17.png"/><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3" Type="http://schemas.openxmlformats.org/officeDocument/2006/relationships/hyperlink" Target="http://webapps.maps.arcgis.com/home/item.html?id=5c3da9c040684965a7cbf79c1a798846" TargetMode="External"/><Relationship Id="rId4" Type="http://schemas.openxmlformats.org/officeDocument/2006/relationships/image" Target="../media/image18.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3" Type="http://schemas.openxmlformats.org/officeDocument/2006/relationships/hyperlink" Target="http://developers.arcgis.com/javascript/sandbox/sandbox.html?sample=map_webmap" TargetMode="External"/><Relationship Id="rId4"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188952" cy="6857999"/>
          </a:xfrm>
          <a:prstGeom prst="rect">
            <a:avLst/>
          </a:prstGeom>
        </p:spPr>
      </p:pic>
      <p:sp>
        <p:nvSpPr>
          <p:cNvPr id="3" name="Title 2"/>
          <p:cNvSpPr>
            <a:spLocks noGrp="1"/>
          </p:cNvSpPr>
          <p:nvPr>
            <p:ph type="ctrTitle"/>
          </p:nvPr>
        </p:nvSpPr>
        <p:spPr>
          <a:xfrm>
            <a:off x="2766232" y="2428193"/>
            <a:ext cx="8525773" cy="914400"/>
          </a:xfrm>
        </p:spPr>
        <p:txBody>
          <a:bodyPr/>
          <a:lstStyle/>
          <a:p>
            <a:r>
              <a:rPr lang="en-US" dirty="0"/>
              <a:t>Customizing and extending ArcGIS Web App Templates</a:t>
            </a:r>
          </a:p>
        </p:txBody>
      </p:sp>
      <p:sp>
        <p:nvSpPr>
          <p:cNvPr id="5" name="Subtitle 4"/>
          <p:cNvSpPr>
            <a:spLocks noGrp="1"/>
          </p:cNvSpPr>
          <p:nvPr>
            <p:ph type="subTitle" idx="1"/>
          </p:nvPr>
        </p:nvSpPr>
        <p:spPr>
          <a:xfrm>
            <a:off x="2761912" y="3465218"/>
            <a:ext cx="8534401" cy="914400"/>
          </a:xfrm>
        </p:spPr>
        <p:txBody>
          <a:bodyPr/>
          <a:lstStyle/>
          <a:p>
            <a:r>
              <a:rPr lang="en-US" dirty="0"/>
              <a:t>Kelly Hutchins @</a:t>
            </a:r>
            <a:r>
              <a:rPr lang="en-US" dirty="0" err="1"/>
              <a:t>kellyhutchins</a:t>
            </a:r>
            <a:endParaRPr lang="en-US" dirty="0" smtClean="0"/>
          </a:p>
          <a:p>
            <a:r>
              <a:rPr lang="en-US" dirty="0" smtClean="0"/>
              <a:t>Matt Driscoll @</a:t>
            </a:r>
            <a:r>
              <a:rPr lang="en-US" dirty="0" err="1" smtClean="0"/>
              <a:t>driskull</a:t>
            </a:r>
            <a:endParaRPr lang="en-US" dirty="0"/>
          </a:p>
        </p:txBody>
      </p:sp>
      <p:pic>
        <p:nvPicPr>
          <p:cNvPr id="4" name="Picture 3" descr="esri-10GlobeLogo_1CRev.png"/>
          <p:cNvPicPr>
            <a:picLocks noChangeAspect="1"/>
          </p:cNvPicPr>
          <p:nvPr/>
        </p:nvPicPr>
        <p:blipFill>
          <a:blip r:embed="rId4" cstate="email">
            <a:alphaModFix amt="33000"/>
            <a:extLst>
              <a:ext uri="{28A0092B-C50C-407E-A947-70E740481C1C}">
                <a14:useLocalDpi xmlns:a14="http://schemas.microsoft.com/office/drawing/2010/main"/>
              </a:ext>
            </a:extLst>
          </a:blip>
          <a:stretch>
            <a:fillRect/>
          </a:stretch>
        </p:blipFill>
        <p:spPr>
          <a:xfrm>
            <a:off x="10238301" y="533286"/>
            <a:ext cx="1670807" cy="586248"/>
          </a:xfrm>
          <a:prstGeom prst="rect">
            <a:avLst/>
          </a:prstGeom>
        </p:spPr>
      </p:pic>
    </p:spTree>
    <p:extLst>
      <p:ext uri="{BB962C8B-B14F-4D97-AF65-F5344CB8AC3E}">
        <p14:creationId xmlns:p14="http://schemas.microsoft.com/office/powerpoint/2010/main" val="868024013"/>
      </p:ext>
    </p:extLst>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map specification</a:t>
            </a:r>
            <a:endParaRPr lang="en-US" dirty="0"/>
          </a:p>
        </p:txBody>
      </p:sp>
      <p:sp>
        <p:nvSpPr>
          <p:cNvPr id="4" name="Footer Placeholder 3"/>
          <p:cNvSpPr>
            <a:spLocks noGrp="1"/>
          </p:cNvSpPr>
          <p:nvPr>
            <p:ph type="ftr" sz="quarter" idx="3"/>
          </p:nvPr>
        </p:nvSpPr>
        <p:spPr/>
        <p:txBody>
          <a:bodyPr/>
          <a:lstStyle/>
          <a:p>
            <a:r>
              <a:rPr lang="en-US" smtClean="0"/>
              <a:t>Customizing and extending ArcGIS Web App Templates</a:t>
            </a:r>
            <a:endParaRPr lang="en-US"/>
          </a:p>
        </p:txBody>
      </p:sp>
      <p:pic>
        <p:nvPicPr>
          <p:cNvPr id="5" name="Content Placeholder 3">
            <a:hlinkClick r:id="rId3"/>
          </p:cNvPr>
          <p:cNvPicPr>
            <a:picLocks noGrp="1" noChangeAspect="1"/>
          </p:cNvPicPr>
          <p:nvPr>
            <p:ph sz="quarter" idx="10"/>
          </p:nvPr>
        </p:nvPicPr>
        <p:blipFill>
          <a:blip r:embed="rId4" cstate="email">
            <a:extLst>
              <a:ext uri="{28A0092B-C50C-407E-A947-70E740481C1C}">
                <a14:useLocalDpi xmlns:a14="http://schemas.microsoft.com/office/drawing/2010/main"/>
              </a:ext>
            </a:extLst>
          </a:blip>
          <a:srcRect l="-38202" r="-38202"/>
          <a:stretch>
            <a:fillRect/>
          </a:stretch>
        </p:blipFill>
        <p:spPr>
          <a:xfrm>
            <a:off x="914400" y="1828800"/>
            <a:ext cx="10369550" cy="3429000"/>
          </a:xfrm>
        </p:spPr>
      </p:pic>
    </p:spTree>
    <p:extLst>
      <p:ext uri="{BB962C8B-B14F-4D97-AF65-F5344CB8AC3E}">
        <p14:creationId xmlns:p14="http://schemas.microsoft.com/office/powerpoint/2010/main" val="782868810"/>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 Download and Customize</a:t>
            </a:r>
            <a:endParaRPr lang="en-US" dirty="0"/>
          </a:p>
        </p:txBody>
      </p:sp>
      <p:pic>
        <p:nvPicPr>
          <p:cNvPr id="5" name="Content Placeholder 4" descr="Screen Shot 2015-07-22 at 10.29.19 PM.png"/>
          <p:cNvPicPr>
            <a:picLocks noGrp="1" noChangeAspect="1"/>
          </p:cNvPicPr>
          <p:nvPr>
            <p:ph sz="quarter" idx="10"/>
          </p:nvPr>
        </p:nvPicPr>
        <p:blipFill>
          <a:blip r:embed="rId2" cstate="email">
            <a:extLst>
              <a:ext uri="{28A0092B-C50C-407E-A947-70E740481C1C}">
                <a14:useLocalDpi xmlns:a14="http://schemas.microsoft.com/office/drawing/2010/main"/>
              </a:ext>
            </a:extLst>
          </a:blip>
          <a:srcRect l="-28689" r="-28689"/>
          <a:stretch>
            <a:fillRect/>
          </a:stretch>
        </p:blipFill>
        <p:spPr>
          <a:xfrm>
            <a:off x="914400" y="1828800"/>
            <a:ext cx="10369550" cy="3429000"/>
          </a:xfrm>
        </p:spPr>
      </p:pic>
      <p:sp>
        <p:nvSpPr>
          <p:cNvPr id="4" name="Footer Placeholder 3"/>
          <p:cNvSpPr>
            <a:spLocks noGrp="1"/>
          </p:cNvSpPr>
          <p:nvPr>
            <p:ph type="ftr" sz="quarter" idx="3"/>
          </p:nvPr>
        </p:nvSpPr>
        <p:spPr/>
        <p:txBody>
          <a:bodyPr/>
          <a:lstStyle/>
          <a:p>
            <a:r>
              <a:rPr lang="en-US" smtClean="0"/>
              <a:t>Customizing and extending ArcGIS Web App Templates</a:t>
            </a:r>
            <a:endParaRPr lang="en-US"/>
          </a:p>
        </p:txBody>
      </p:sp>
    </p:spTree>
    <p:extLst>
      <p:ext uri="{BB962C8B-B14F-4D97-AF65-F5344CB8AC3E}">
        <p14:creationId xmlns:p14="http://schemas.microsoft.com/office/powerpoint/2010/main" val="2578155579"/>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C15_template_bckground_17.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 y="0"/>
            <a:ext cx="12188952" cy="6858000"/>
          </a:xfrm>
          <a:prstGeom prst="rect">
            <a:avLst/>
          </a:prstGeom>
        </p:spPr>
      </p:pic>
      <p:sp>
        <p:nvSpPr>
          <p:cNvPr id="2" name="Text Placeholder 1"/>
          <p:cNvSpPr>
            <a:spLocks noGrp="1"/>
          </p:cNvSpPr>
          <p:nvPr>
            <p:ph type="body" idx="1"/>
          </p:nvPr>
        </p:nvSpPr>
        <p:spPr>
          <a:xfrm>
            <a:off x="3172729" y="3512743"/>
            <a:ext cx="8335936" cy="338554"/>
          </a:xfrm>
        </p:spPr>
        <p:txBody>
          <a:bodyPr/>
          <a:lstStyle/>
          <a:p>
            <a:endParaRPr lang="en-US"/>
          </a:p>
        </p:txBody>
      </p:sp>
      <p:sp>
        <p:nvSpPr>
          <p:cNvPr id="3" name="Title 2"/>
          <p:cNvSpPr>
            <a:spLocks noGrp="1"/>
          </p:cNvSpPr>
          <p:nvPr>
            <p:ph type="title"/>
          </p:nvPr>
        </p:nvSpPr>
        <p:spPr>
          <a:xfrm>
            <a:off x="3172729" y="1994006"/>
            <a:ext cx="7383162" cy="1477328"/>
          </a:xfrm>
        </p:spPr>
        <p:txBody>
          <a:bodyPr/>
          <a:lstStyle/>
          <a:p>
            <a:r>
              <a:rPr lang="en-US" dirty="0"/>
              <a:t>Application Boilerplate JS</a:t>
            </a:r>
          </a:p>
        </p:txBody>
      </p:sp>
      <p:sp>
        <p:nvSpPr>
          <p:cNvPr id="5" name="Footer Placeholder 4"/>
          <p:cNvSpPr>
            <a:spLocks noGrp="1"/>
          </p:cNvSpPr>
          <p:nvPr>
            <p:ph type="ftr" sz="quarter" idx="3"/>
          </p:nvPr>
        </p:nvSpPr>
        <p:spPr/>
        <p:txBody>
          <a:bodyPr/>
          <a:lstStyle/>
          <a:p>
            <a:r>
              <a:rPr lang="en-US" smtClean="0"/>
              <a:t>Customizing and extending ArcGIS Web App Templates</a:t>
            </a:r>
            <a:endParaRPr lang="en-US"/>
          </a:p>
        </p:txBody>
      </p:sp>
    </p:spTree>
    <p:extLst>
      <p:ext uri="{BB962C8B-B14F-4D97-AF65-F5344CB8AC3E}">
        <p14:creationId xmlns:p14="http://schemas.microsoft.com/office/powerpoint/2010/main" val="476667372"/>
      </p:ext>
    </p:extLst>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UC15_template_bckground_7.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 y="0"/>
            <a:ext cx="12188952" cy="6858000"/>
          </a:xfrm>
          <a:prstGeom prst="rect">
            <a:avLst/>
          </a:prstGeom>
        </p:spPr>
      </p:pic>
      <p:sp>
        <p:nvSpPr>
          <p:cNvPr id="8" name="Title 7"/>
          <p:cNvSpPr>
            <a:spLocks noGrp="1"/>
          </p:cNvSpPr>
          <p:nvPr>
            <p:ph type="title"/>
          </p:nvPr>
        </p:nvSpPr>
        <p:spPr/>
        <p:txBody>
          <a:bodyPr/>
          <a:lstStyle/>
          <a:p>
            <a:endParaRPr lang="en-US"/>
          </a:p>
        </p:txBody>
      </p:sp>
      <p:sp>
        <p:nvSpPr>
          <p:cNvPr id="9" name="Text Placeholder 8"/>
          <p:cNvSpPr>
            <a:spLocks noGrp="1"/>
          </p:cNvSpPr>
          <p:nvPr>
            <p:ph type="body" sz="quarter" idx="16"/>
          </p:nvPr>
        </p:nvSpPr>
        <p:spPr/>
        <p:txBody>
          <a:bodyPr/>
          <a:lstStyle/>
          <a:p>
            <a:endParaRPr lang="en-US"/>
          </a:p>
        </p:txBody>
      </p:sp>
      <p:sp>
        <p:nvSpPr>
          <p:cNvPr id="11" name="Text Placeholder 10"/>
          <p:cNvSpPr>
            <a:spLocks noGrp="1"/>
          </p:cNvSpPr>
          <p:nvPr>
            <p:ph type="body" sz="quarter" idx="20"/>
          </p:nvPr>
        </p:nvSpPr>
        <p:spPr/>
        <p:txBody>
          <a:bodyPr/>
          <a:lstStyle/>
          <a:p>
            <a:endParaRPr lang="en-US"/>
          </a:p>
        </p:txBody>
      </p:sp>
      <p:sp>
        <p:nvSpPr>
          <p:cNvPr id="13" name="Content Placeholder 12"/>
          <p:cNvSpPr>
            <a:spLocks noGrp="1"/>
          </p:cNvSpPr>
          <p:nvPr>
            <p:ph sz="quarter" idx="18"/>
          </p:nvPr>
        </p:nvSpPr>
        <p:spPr/>
        <p:txBody>
          <a:bodyPr/>
          <a:lstStyle/>
          <a:p>
            <a:endParaRPr lang="en-US"/>
          </a:p>
        </p:txBody>
      </p:sp>
      <p:sp>
        <p:nvSpPr>
          <p:cNvPr id="2" name="Footer Placeholder 1"/>
          <p:cNvSpPr>
            <a:spLocks noGrp="1"/>
          </p:cNvSpPr>
          <p:nvPr>
            <p:ph type="ftr" sz="quarter" idx="3"/>
          </p:nvPr>
        </p:nvSpPr>
        <p:spPr/>
        <p:txBody>
          <a:bodyPr/>
          <a:lstStyle/>
          <a:p>
            <a:r>
              <a:rPr lang="en-US" smtClean="0"/>
              <a:t>Customizing and extending ArcGIS Web App Templates</a:t>
            </a:r>
            <a:endParaRPr lang="en-US"/>
          </a:p>
        </p:txBody>
      </p:sp>
      <p:sp>
        <p:nvSpPr>
          <p:cNvPr id="10" name="Left-Right Arrow 9"/>
          <p:cNvSpPr>
            <a:spLocks noChangeAspect="1"/>
          </p:cNvSpPr>
          <p:nvPr/>
        </p:nvSpPr>
        <p:spPr bwMode="auto">
          <a:xfrm>
            <a:off x="4615493" y="2725116"/>
            <a:ext cx="3092792" cy="890308"/>
          </a:xfrm>
          <a:prstGeom prst="leftRightArrow">
            <a:avLst>
              <a:gd name="adj1" fmla="val 41074"/>
              <a:gd name="adj2" fmla="val 57692"/>
            </a:avLst>
          </a:prstGeom>
          <a:solidFill>
            <a:srgbClr val="AAD04B"/>
          </a:solidFill>
          <a:ln w="76200"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prstClr val="white"/>
              </a:solidFill>
              <a:latin typeface="Arial"/>
              <a:ea typeface="ＭＳ Ｐゴシック"/>
              <a:cs typeface="ＭＳ Ｐゴシック"/>
            </a:endParaRPr>
          </a:p>
        </p:txBody>
      </p:sp>
      <p:sp>
        <p:nvSpPr>
          <p:cNvPr id="12" name="Title 1"/>
          <p:cNvSpPr txBox="1">
            <a:spLocks/>
          </p:cNvSpPr>
          <p:nvPr/>
        </p:nvSpPr>
        <p:spPr>
          <a:xfrm>
            <a:off x="1371168" y="2770161"/>
            <a:ext cx="2523504" cy="800219"/>
          </a:xfrm>
          <a:prstGeom prst="rect">
            <a:avLst/>
          </a:prstGeom>
          <a:noFill/>
        </p:spPr>
        <p:txBody>
          <a:bodyPr vert="horz" wrap="square" lIns="0" tIns="0" rIns="0" bIns="0" rtlCol="0" anchor="t">
            <a:spAutoFit/>
          </a:bodyPr>
          <a:lstStyle>
            <a:lvl1pPr algn="l" defTabSz="457200" rtl="0" eaLnBrk="1" latinLnBrk="0" hangingPunct="1">
              <a:lnSpc>
                <a:spcPct val="100000"/>
              </a:lnSpc>
              <a:spcBef>
                <a:spcPct val="0"/>
              </a:spcBef>
              <a:buNone/>
              <a:defRPr sz="2400" b="1" kern="1200">
                <a:solidFill>
                  <a:schemeClr val="tx1"/>
                </a:solidFill>
                <a:latin typeface="+mj-lt"/>
                <a:ea typeface="+mj-ea"/>
                <a:cs typeface="Arial"/>
              </a:defRPr>
            </a:lvl1pPr>
          </a:lstStyle>
          <a:p>
            <a:r>
              <a:rPr lang="en-US" sz="3200" dirty="0" smtClean="0"/>
              <a:t>Templates</a:t>
            </a:r>
          </a:p>
          <a:p>
            <a:r>
              <a:rPr lang="en-US" sz="2000" dirty="0" smtClean="0"/>
              <a:t>(Configurable Apps)</a:t>
            </a:r>
            <a:endParaRPr lang="en-US" sz="2000" dirty="0"/>
          </a:p>
        </p:txBody>
      </p:sp>
      <p:sp>
        <p:nvSpPr>
          <p:cNvPr id="15" name="Title 1"/>
          <p:cNvSpPr txBox="1">
            <a:spLocks/>
          </p:cNvSpPr>
          <p:nvPr/>
        </p:nvSpPr>
        <p:spPr>
          <a:xfrm>
            <a:off x="8429106" y="2770161"/>
            <a:ext cx="2523504" cy="800219"/>
          </a:xfrm>
          <a:prstGeom prst="rect">
            <a:avLst/>
          </a:prstGeom>
          <a:noFill/>
        </p:spPr>
        <p:txBody>
          <a:bodyPr vert="horz" wrap="square" lIns="0" tIns="0" rIns="0" bIns="0" rtlCol="0" anchor="t">
            <a:spAutoFit/>
          </a:bodyPr>
          <a:lstStyle>
            <a:lvl1pPr algn="l" defTabSz="457200" rtl="0" eaLnBrk="1" latinLnBrk="0" hangingPunct="1">
              <a:lnSpc>
                <a:spcPct val="100000"/>
              </a:lnSpc>
              <a:spcBef>
                <a:spcPct val="0"/>
              </a:spcBef>
              <a:buNone/>
              <a:defRPr sz="2400" b="1" kern="1200">
                <a:solidFill>
                  <a:schemeClr val="tx1"/>
                </a:solidFill>
                <a:latin typeface="+mj-lt"/>
                <a:ea typeface="+mj-ea"/>
                <a:cs typeface="Arial"/>
              </a:defRPr>
            </a:lvl1pPr>
          </a:lstStyle>
          <a:p>
            <a:r>
              <a:rPr lang="en-US" sz="3200" dirty="0" smtClean="0"/>
              <a:t>Applications</a:t>
            </a:r>
          </a:p>
          <a:p>
            <a:r>
              <a:rPr lang="en-US" sz="2000" dirty="0" smtClean="0"/>
              <a:t>(Specific Use)</a:t>
            </a:r>
            <a:endParaRPr lang="en-US" sz="2000" dirty="0"/>
          </a:p>
        </p:txBody>
      </p:sp>
    </p:spTree>
    <p:extLst>
      <p:ext uri="{BB962C8B-B14F-4D97-AF65-F5344CB8AC3E}">
        <p14:creationId xmlns:p14="http://schemas.microsoft.com/office/powerpoint/2010/main" val="260401255"/>
      </p:ext>
    </p:extLst>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UC15_template_bckground_9.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 y="0"/>
            <a:ext cx="12188952" cy="6858000"/>
          </a:xfrm>
          <a:prstGeom prst="rect">
            <a:avLst/>
          </a:prstGeom>
        </p:spPr>
      </p:pic>
      <p:sp>
        <p:nvSpPr>
          <p:cNvPr id="11" name="Title 10"/>
          <p:cNvSpPr>
            <a:spLocks noGrp="1"/>
          </p:cNvSpPr>
          <p:nvPr>
            <p:ph type="title"/>
          </p:nvPr>
        </p:nvSpPr>
        <p:spPr/>
        <p:txBody>
          <a:bodyPr/>
          <a:lstStyle/>
          <a:p>
            <a:r>
              <a:rPr lang="en-US" dirty="0"/>
              <a:t>What is it?</a:t>
            </a:r>
          </a:p>
        </p:txBody>
      </p:sp>
      <p:sp>
        <p:nvSpPr>
          <p:cNvPr id="13" name="Content Placeholder 12"/>
          <p:cNvSpPr>
            <a:spLocks noGrp="1"/>
          </p:cNvSpPr>
          <p:nvPr>
            <p:ph sz="quarter" idx="18"/>
          </p:nvPr>
        </p:nvSpPr>
        <p:spPr/>
        <p:txBody>
          <a:bodyPr/>
          <a:lstStyle/>
          <a:p>
            <a:r>
              <a:rPr lang="en-US" dirty="0"/>
              <a:t>Starter Application</a:t>
            </a:r>
          </a:p>
          <a:p>
            <a:r>
              <a:rPr lang="en-US" dirty="0"/>
              <a:t>Template &amp; app logic</a:t>
            </a:r>
          </a:p>
          <a:p>
            <a:r>
              <a:rPr lang="en-US" dirty="0"/>
              <a:t>Working with ArcGIS Online</a:t>
            </a:r>
          </a:p>
          <a:p>
            <a:pPr lvl="1"/>
            <a:r>
              <a:rPr lang="en-US" dirty="0" err="1"/>
              <a:t>Webmaps</a:t>
            </a:r>
            <a:endParaRPr lang="en-US" dirty="0"/>
          </a:p>
          <a:p>
            <a:pPr lvl="1"/>
            <a:r>
              <a:rPr lang="en-US" dirty="0"/>
              <a:t>Services</a:t>
            </a:r>
          </a:p>
          <a:p>
            <a:pPr lvl="1"/>
            <a:r>
              <a:rPr lang="en-US" dirty="0"/>
              <a:t>i18n</a:t>
            </a:r>
          </a:p>
          <a:p>
            <a:pPr lvl="1"/>
            <a:r>
              <a:rPr lang="en-US" dirty="0"/>
              <a:t>Authentication</a:t>
            </a:r>
          </a:p>
          <a:p>
            <a:pPr lvl="1"/>
            <a:r>
              <a:rPr lang="en-US" dirty="0"/>
              <a:t>Configurable</a:t>
            </a:r>
          </a:p>
          <a:p>
            <a:endParaRPr lang="en-US" dirty="0"/>
          </a:p>
        </p:txBody>
      </p:sp>
      <p:sp>
        <p:nvSpPr>
          <p:cNvPr id="12" name="Text Placeholder 11"/>
          <p:cNvSpPr>
            <a:spLocks noGrp="1"/>
          </p:cNvSpPr>
          <p:nvPr>
            <p:ph type="body" sz="quarter" idx="16"/>
          </p:nvPr>
        </p:nvSpPr>
        <p:spPr/>
        <p:txBody>
          <a:bodyPr/>
          <a:lstStyle/>
          <a:p>
            <a:endParaRPr lang="en-US" dirty="0"/>
          </a:p>
        </p:txBody>
      </p:sp>
      <p:sp>
        <p:nvSpPr>
          <p:cNvPr id="14" name="Text Placeholder 13"/>
          <p:cNvSpPr>
            <a:spLocks noGrp="1"/>
          </p:cNvSpPr>
          <p:nvPr>
            <p:ph type="body" sz="quarter" idx="20"/>
          </p:nvPr>
        </p:nvSpPr>
        <p:spPr/>
        <p:txBody>
          <a:bodyPr/>
          <a:lstStyle/>
          <a:p>
            <a:endParaRPr lang="en-US"/>
          </a:p>
        </p:txBody>
      </p:sp>
      <p:sp>
        <p:nvSpPr>
          <p:cNvPr id="2" name="Footer Placeholder 1"/>
          <p:cNvSpPr>
            <a:spLocks noGrp="1"/>
          </p:cNvSpPr>
          <p:nvPr>
            <p:ph type="ftr" sz="quarter" idx="3"/>
          </p:nvPr>
        </p:nvSpPr>
        <p:spPr/>
        <p:txBody>
          <a:bodyPr/>
          <a:lstStyle/>
          <a:p>
            <a:r>
              <a:rPr lang="en-US" smtClean="0"/>
              <a:t>Customizing and extending ArcGIS Web App Templates</a:t>
            </a:r>
            <a:endParaRPr lang="en-US"/>
          </a:p>
        </p:txBody>
      </p:sp>
      <p:pic>
        <p:nvPicPr>
          <p:cNvPr id="8" name="Picture 7"/>
          <p:cNvPicPr>
            <a:picLocks noChangeAspect="1"/>
          </p:cNvPicPr>
          <p:nvPr/>
        </p:nvPicPr>
        <p:blipFill>
          <a:blip r:embed="rId4"/>
          <a:stretch>
            <a:fillRect/>
          </a:stretch>
        </p:blipFill>
        <p:spPr>
          <a:xfrm>
            <a:off x="6705600" y="0"/>
            <a:ext cx="5486400" cy="6858000"/>
          </a:xfrm>
          <a:prstGeom prst="rect">
            <a:avLst/>
          </a:prstGeom>
        </p:spPr>
      </p:pic>
      <p:pic>
        <p:nvPicPr>
          <p:cNvPr id="9" name="Picture 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07016" y="5293448"/>
            <a:ext cx="1564552" cy="1564552"/>
          </a:xfrm>
          <a:prstGeom prst="rect">
            <a:avLst/>
          </a:prstGeom>
        </p:spPr>
      </p:pic>
      <p:pic>
        <p:nvPicPr>
          <p:cNvPr id="10" name="Picture 9"/>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784788" y="5309716"/>
            <a:ext cx="1548284" cy="1548284"/>
          </a:xfrm>
          <a:prstGeom prst="rect">
            <a:avLst/>
          </a:prstGeom>
        </p:spPr>
      </p:pic>
      <p:pic>
        <p:nvPicPr>
          <p:cNvPr id="15" name="Picture 14"/>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846292" y="5298400"/>
            <a:ext cx="1106573" cy="1559600"/>
          </a:xfrm>
          <a:prstGeom prst="rect">
            <a:avLst/>
          </a:prstGeom>
        </p:spPr>
      </p:pic>
    </p:spTree>
    <p:extLst>
      <p:ext uri="{BB962C8B-B14F-4D97-AF65-F5344CB8AC3E}">
        <p14:creationId xmlns:p14="http://schemas.microsoft.com/office/powerpoint/2010/main" val="774044599"/>
      </p:ext>
    </p:extLst>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UC15_template_bckground_9.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 y="0"/>
            <a:ext cx="12188952" cy="6858000"/>
          </a:xfrm>
          <a:prstGeom prst="rect">
            <a:avLst/>
          </a:prstGeom>
        </p:spPr>
      </p:pic>
      <p:sp>
        <p:nvSpPr>
          <p:cNvPr id="11" name="Title 10"/>
          <p:cNvSpPr>
            <a:spLocks noGrp="1"/>
          </p:cNvSpPr>
          <p:nvPr>
            <p:ph type="title"/>
          </p:nvPr>
        </p:nvSpPr>
        <p:spPr/>
        <p:txBody>
          <a:bodyPr/>
          <a:lstStyle/>
          <a:p>
            <a:r>
              <a:rPr lang="en-US" dirty="0"/>
              <a:t>Customizing the Boilerplate</a:t>
            </a:r>
          </a:p>
        </p:txBody>
      </p:sp>
      <p:sp>
        <p:nvSpPr>
          <p:cNvPr id="13" name="Content Placeholder 12"/>
          <p:cNvSpPr>
            <a:spLocks noGrp="1"/>
          </p:cNvSpPr>
          <p:nvPr>
            <p:ph sz="quarter" idx="18"/>
          </p:nvPr>
        </p:nvSpPr>
        <p:spPr/>
        <p:txBody>
          <a:bodyPr/>
          <a:lstStyle/>
          <a:p>
            <a:endParaRPr lang="en-US"/>
          </a:p>
        </p:txBody>
      </p:sp>
      <p:sp>
        <p:nvSpPr>
          <p:cNvPr id="12" name="Text Placeholder 11"/>
          <p:cNvSpPr>
            <a:spLocks noGrp="1"/>
          </p:cNvSpPr>
          <p:nvPr>
            <p:ph type="body" sz="quarter" idx="16"/>
          </p:nvPr>
        </p:nvSpPr>
        <p:spPr/>
        <p:txBody>
          <a:bodyPr/>
          <a:lstStyle/>
          <a:p>
            <a:endParaRPr lang="en-US" dirty="0"/>
          </a:p>
        </p:txBody>
      </p:sp>
      <p:sp>
        <p:nvSpPr>
          <p:cNvPr id="14" name="Text Placeholder 13"/>
          <p:cNvSpPr>
            <a:spLocks noGrp="1"/>
          </p:cNvSpPr>
          <p:nvPr>
            <p:ph type="body" sz="quarter" idx="20"/>
          </p:nvPr>
        </p:nvSpPr>
        <p:spPr/>
        <p:txBody>
          <a:bodyPr/>
          <a:lstStyle/>
          <a:p>
            <a:endParaRPr lang="en-US"/>
          </a:p>
        </p:txBody>
      </p:sp>
      <p:sp>
        <p:nvSpPr>
          <p:cNvPr id="2" name="Footer Placeholder 1"/>
          <p:cNvSpPr>
            <a:spLocks noGrp="1"/>
          </p:cNvSpPr>
          <p:nvPr>
            <p:ph type="ftr" sz="quarter" idx="3"/>
          </p:nvPr>
        </p:nvSpPr>
        <p:spPr/>
        <p:txBody>
          <a:bodyPr/>
          <a:lstStyle/>
          <a:p>
            <a:r>
              <a:rPr lang="en-US" smtClean="0"/>
              <a:t>Customizing and extending ArcGIS Web App Templates</a:t>
            </a:r>
            <a:endParaRPr lang="en-US"/>
          </a:p>
        </p:txBody>
      </p:sp>
      <p:graphicFrame>
        <p:nvGraphicFramePr>
          <p:cNvPr id="8" name="Content Placeholder 8"/>
          <p:cNvGraphicFramePr>
            <a:graphicFrameLocks/>
          </p:cNvGraphicFramePr>
          <p:nvPr>
            <p:extLst/>
          </p:nvPr>
        </p:nvGraphicFramePr>
        <p:xfrm>
          <a:off x="906292" y="1644755"/>
          <a:ext cx="4394777" cy="3429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9" name="Picture 8"/>
          <p:cNvPicPr>
            <a:picLocks noChangeAspect="1"/>
          </p:cNvPicPr>
          <p:nvPr/>
        </p:nvPicPr>
        <p:blipFill>
          <a:blip r:embed="rId9"/>
          <a:stretch>
            <a:fillRect/>
          </a:stretch>
        </p:blipFill>
        <p:spPr>
          <a:xfrm>
            <a:off x="6604000" y="833828"/>
            <a:ext cx="5588000" cy="3810000"/>
          </a:xfrm>
          <a:prstGeom prst="rect">
            <a:avLst/>
          </a:prstGeom>
        </p:spPr>
      </p:pic>
    </p:spTree>
    <p:extLst>
      <p:ext uri="{BB962C8B-B14F-4D97-AF65-F5344CB8AC3E}">
        <p14:creationId xmlns:p14="http://schemas.microsoft.com/office/powerpoint/2010/main" val="2001229904"/>
      </p:ext>
    </p:extLst>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UC15_template_bckground_9.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 y="0"/>
            <a:ext cx="12188952" cy="6858000"/>
          </a:xfrm>
          <a:prstGeom prst="rect">
            <a:avLst/>
          </a:prstGeom>
        </p:spPr>
      </p:pic>
      <p:sp>
        <p:nvSpPr>
          <p:cNvPr id="11" name="Title 10"/>
          <p:cNvSpPr>
            <a:spLocks noGrp="1"/>
          </p:cNvSpPr>
          <p:nvPr>
            <p:ph type="title"/>
          </p:nvPr>
        </p:nvSpPr>
        <p:spPr/>
        <p:txBody>
          <a:bodyPr/>
          <a:lstStyle/>
          <a:p>
            <a:r>
              <a:rPr lang="en-US" dirty="0"/>
              <a:t>What Do I Get?</a:t>
            </a:r>
          </a:p>
        </p:txBody>
      </p:sp>
      <p:sp>
        <p:nvSpPr>
          <p:cNvPr id="12" name="Text Placeholder 11"/>
          <p:cNvSpPr>
            <a:spLocks noGrp="1"/>
          </p:cNvSpPr>
          <p:nvPr>
            <p:ph type="body" sz="quarter" idx="16"/>
          </p:nvPr>
        </p:nvSpPr>
        <p:spPr/>
        <p:txBody>
          <a:bodyPr/>
          <a:lstStyle/>
          <a:p>
            <a:endParaRPr lang="en-US" dirty="0"/>
          </a:p>
        </p:txBody>
      </p:sp>
      <p:sp>
        <p:nvSpPr>
          <p:cNvPr id="14" name="Text Placeholder 13"/>
          <p:cNvSpPr>
            <a:spLocks noGrp="1"/>
          </p:cNvSpPr>
          <p:nvPr>
            <p:ph type="body" sz="quarter" idx="20"/>
          </p:nvPr>
        </p:nvSpPr>
        <p:spPr/>
        <p:txBody>
          <a:bodyPr/>
          <a:lstStyle/>
          <a:p>
            <a:endParaRPr lang="en-US"/>
          </a:p>
        </p:txBody>
      </p:sp>
      <p:sp>
        <p:nvSpPr>
          <p:cNvPr id="2" name="Footer Placeholder 1"/>
          <p:cNvSpPr>
            <a:spLocks noGrp="1"/>
          </p:cNvSpPr>
          <p:nvPr>
            <p:ph type="ftr" sz="quarter" idx="3"/>
          </p:nvPr>
        </p:nvSpPr>
        <p:spPr/>
        <p:txBody>
          <a:bodyPr/>
          <a:lstStyle/>
          <a:p>
            <a:r>
              <a:rPr lang="en-US" smtClean="0"/>
              <a:t>Customizing and extending ArcGIS Web App Templates</a:t>
            </a:r>
            <a:endParaRPr lang="en-US"/>
          </a:p>
        </p:txBody>
      </p:sp>
      <p:sp>
        <p:nvSpPr>
          <p:cNvPr id="3" name="Content Placeholder 2"/>
          <p:cNvSpPr>
            <a:spLocks noGrp="1"/>
          </p:cNvSpPr>
          <p:nvPr>
            <p:ph sz="quarter" idx="18"/>
          </p:nvPr>
        </p:nvSpPr>
        <p:spPr/>
        <p:txBody>
          <a:bodyPr/>
          <a:lstStyle/>
          <a:p>
            <a:endParaRPr lang="en-US"/>
          </a:p>
        </p:txBody>
      </p:sp>
      <p:graphicFrame>
        <p:nvGraphicFramePr>
          <p:cNvPr id="10" name="Diagram 9"/>
          <p:cNvGraphicFramePr/>
          <p:nvPr>
            <p:extLst/>
          </p:nvPr>
        </p:nvGraphicFramePr>
        <p:xfrm>
          <a:off x="3371273" y="1210510"/>
          <a:ext cx="5449455" cy="517769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335939811"/>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graphicEl>
                                              <a:dgm id="{AE4DB55C-02F8-4019-B993-6AA4F43CCEB4}"/>
                                            </p:graphicEl>
                                          </p:spTgt>
                                        </p:tgtEl>
                                        <p:attrNameLst>
                                          <p:attrName>style.visibility</p:attrName>
                                        </p:attrNameLst>
                                      </p:cBhvr>
                                      <p:to>
                                        <p:strVal val="visible"/>
                                      </p:to>
                                    </p:set>
                                    <p:animEffect transition="in" filter="fade">
                                      <p:cBhvr>
                                        <p:cTn id="7" dur="500"/>
                                        <p:tgtEl>
                                          <p:spTgt spid="10">
                                            <p:graphicEl>
                                              <a:dgm id="{AE4DB55C-02F8-4019-B993-6AA4F43CCEB4}"/>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graphicEl>
                                              <a:dgm id="{0A95A317-1074-4E73-AA9E-6B9D2D97A182}"/>
                                            </p:graphicEl>
                                          </p:spTgt>
                                        </p:tgtEl>
                                        <p:attrNameLst>
                                          <p:attrName>style.visibility</p:attrName>
                                        </p:attrNameLst>
                                      </p:cBhvr>
                                      <p:to>
                                        <p:strVal val="visible"/>
                                      </p:to>
                                    </p:set>
                                    <p:animEffect transition="in" filter="fade">
                                      <p:cBhvr>
                                        <p:cTn id="12" dur="500"/>
                                        <p:tgtEl>
                                          <p:spTgt spid="10">
                                            <p:graphicEl>
                                              <a:dgm id="{0A95A317-1074-4E73-AA9E-6B9D2D97A182}"/>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graphicEl>
                                              <a:dgm id="{403C6FC0-E747-4B39-8585-38BC757B3FDF}"/>
                                            </p:graphicEl>
                                          </p:spTgt>
                                        </p:tgtEl>
                                        <p:attrNameLst>
                                          <p:attrName>style.visibility</p:attrName>
                                        </p:attrNameLst>
                                      </p:cBhvr>
                                      <p:to>
                                        <p:strVal val="visible"/>
                                      </p:to>
                                    </p:set>
                                    <p:animEffect transition="in" filter="fade">
                                      <p:cBhvr>
                                        <p:cTn id="17" dur="500"/>
                                        <p:tgtEl>
                                          <p:spTgt spid="10">
                                            <p:graphicEl>
                                              <a:dgm id="{403C6FC0-E747-4B39-8585-38BC757B3FDF}"/>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graphicEl>
                                              <a:dgm id="{378CF28B-C457-45EE-BD60-00FE64926E64}"/>
                                            </p:graphicEl>
                                          </p:spTgt>
                                        </p:tgtEl>
                                        <p:attrNameLst>
                                          <p:attrName>style.visibility</p:attrName>
                                        </p:attrNameLst>
                                      </p:cBhvr>
                                      <p:to>
                                        <p:strVal val="visible"/>
                                      </p:to>
                                    </p:set>
                                    <p:animEffect transition="in" filter="fade">
                                      <p:cBhvr>
                                        <p:cTn id="22" dur="500"/>
                                        <p:tgtEl>
                                          <p:spTgt spid="10">
                                            <p:graphicEl>
                                              <a:dgm id="{378CF28B-C457-45EE-BD60-00FE64926E64}"/>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graphicEl>
                                              <a:dgm id="{28E9338A-79BF-4524-B36A-6DD23098A0E4}"/>
                                            </p:graphicEl>
                                          </p:spTgt>
                                        </p:tgtEl>
                                        <p:attrNameLst>
                                          <p:attrName>style.visibility</p:attrName>
                                        </p:attrNameLst>
                                      </p:cBhvr>
                                      <p:to>
                                        <p:strVal val="visible"/>
                                      </p:to>
                                    </p:set>
                                    <p:animEffect transition="in" filter="fade">
                                      <p:cBhvr>
                                        <p:cTn id="27" dur="500"/>
                                        <p:tgtEl>
                                          <p:spTgt spid="10">
                                            <p:graphicEl>
                                              <a:dgm id="{28E9338A-79BF-4524-B36A-6DD23098A0E4}"/>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graphicEl>
                                              <a:dgm id="{769EE456-8518-44FA-91EE-3F98EDEB7683}"/>
                                            </p:graphicEl>
                                          </p:spTgt>
                                        </p:tgtEl>
                                        <p:attrNameLst>
                                          <p:attrName>style.visibility</p:attrName>
                                        </p:attrNameLst>
                                      </p:cBhvr>
                                      <p:to>
                                        <p:strVal val="visible"/>
                                      </p:to>
                                    </p:set>
                                    <p:animEffect transition="in" filter="fade">
                                      <p:cBhvr>
                                        <p:cTn id="32" dur="500"/>
                                        <p:tgtEl>
                                          <p:spTgt spid="10">
                                            <p:graphicEl>
                                              <a:dgm id="{769EE456-8518-44FA-91EE-3F98EDEB7683}"/>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0">
                                            <p:graphicEl>
                                              <a:dgm id="{8E035FCE-C21D-4BCD-82B9-8C663EB4D5A0}"/>
                                            </p:graphicEl>
                                          </p:spTgt>
                                        </p:tgtEl>
                                        <p:attrNameLst>
                                          <p:attrName>style.visibility</p:attrName>
                                        </p:attrNameLst>
                                      </p:cBhvr>
                                      <p:to>
                                        <p:strVal val="visible"/>
                                      </p:to>
                                    </p:set>
                                    <p:animEffect transition="in" filter="fade">
                                      <p:cBhvr>
                                        <p:cTn id="37" dur="500"/>
                                        <p:tgtEl>
                                          <p:spTgt spid="10">
                                            <p:graphicEl>
                                              <a:dgm id="{8E035FCE-C21D-4BCD-82B9-8C663EB4D5A0}"/>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0">
                                            <p:graphicEl>
                                              <a:dgm id="{AA18387F-C24F-4E7B-8024-B4A79403E3D3}"/>
                                            </p:graphicEl>
                                          </p:spTgt>
                                        </p:tgtEl>
                                        <p:attrNameLst>
                                          <p:attrName>style.visibility</p:attrName>
                                        </p:attrNameLst>
                                      </p:cBhvr>
                                      <p:to>
                                        <p:strVal val="visible"/>
                                      </p:to>
                                    </p:set>
                                    <p:animEffect transition="in" filter="fade">
                                      <p:cBhvr>
                                        <p:cTn id="42" dur="500"/>
                                        <p:tgtEl>
                                          <p:spTgt spid="10">
                                            <p:graphicEl>
                                              <a:dgm id="{AA18387F-C24F-4E7B-8024-B4A79403E3D3}"/>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graphicEl>
                                              <a:dgm id="{410730A1-2286-4FD6-9746-9D30F32FCC1D}"/>
                                            </p:graphicEl>
                                          </p:spTgt>
                                        </p:tgtEl>
                                        <p:attrNameLst>
                                          <p:attrName>style.visibility</p:attrName>
                                        </p:attrNameLst>
                                      </p:cBhvr>
                                      <p:to>
                                        <p:strVal val="visible"/>
                                      </p:to>
                                    </p:set>
                                    <p:animEffect transition="in" filter="fade">
                                      <p:cBhvr>
                                        <p:cTn id="47" dur="500"/>
                                        <p:tgtEl>
                                          <p:spTgt spid="10">
                                            <p:graphicEl>
                                              <a:dgm id="{410730A1-2286-4FD6-9746-9D30F32FCC1D}"/>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0">
                                            <p:graphicEl>
                                              <a:dgm id="{66EC8F5A-D839-4DD3-8BEA-5FF7D2130905}"/>
                                            </p:graphicEl>
                                          </p:spTgt>
                                        </p:tgtEl>
                                        <p:attrNameLst>
                                          <p:attrName>style.visibility</p:attrName>
                                        </p:attrNameLst>
                                      </p:cBhvr>
                                      <p:to>
                                        <p:strVal val="visible"/>
                                      </p:to>
                                    </p:set>
                                    <p:animEffect transition="in" filter="fade">
                                      <p:cBhvr>
                                        <p:cTn id="52" dur="500"/>
                                        <p:tgtEl>
                                          <p:spTgt spid="10">
                                            <p:graphicEl>
                                              <a:dgm id="{66EC8F5A-D839-4DD3-8BEA-5FF7D2130905}"/>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Sub>
          <a:bldDgm bld="one"/>
        </p:bldSub>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UC15_template_bckground_9.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 y="0"/>
            <a:ext cx="12188952" cy="6858000"/>
          </a:xfrm>
          <a:prstGeom prst="rect">
            <a:avLst/>
          </a:prstGeom>
        </p:spPr>
      </p:pic>
      <p:sp>
        <p:nvSpPr>
          <p:cNvPr id="11" name="Title 10"/>
          <p:cNvSpPr>
            <a:spLocks noGrp="1"/>
          </p:cNvSpPr>
          <p:nvPr>
            <p:ph type="title"/>
          </p:nvPr>
        </p:nvSpPr>
        <p:spPr/>
        <p:txBody>
          <a:bodyPr/>
          <a:lstStyle/>
          <a:p>
            <a:r>
              <a:rPr lang="en-US" dirty="0"/>
              <a:t>Fetching/Setting up Resources</a:t>
            </a:r>
          </a:p>
        </p:txBody>
      </p:sp>
      <p:sp>
        <p:nvSpPr>
          <p:cNvPr id="13" name="Content Placeholder 12"/>
          <p:cNvSpPr>
            <a:spLocks noGrp="1"/>
          </p:cNvSpPr>
          <p:nvPr>
            <p:ph sz="quarter" idx="18"/>
          </p:nvPr>
        </p:nvSpPr>
        <p:spPr/>
        <p:txBody>
          <a:bodyPr/>
          <a:lstStyle/>
          <a:p>
            <a:endParaRPr lang="en-US"/>
          </a:p>
        </p:txBody>
      </p:sp>
      <p:sp>
        <p:nvSpPr>
          <p:cNvPr id="12" name="Text Placeholder 11"/>
          <p:cNvSpPr>
            <a:spLocks noGrp="1"/>
          </p:cNvSpPr>
          <p:nvPr>
            <p:ph type="body" sz="quarter" idx="16"/>
          </p:nvPr>
        </p:nvSpPr>
        <p:spPr/>
        <p:txBody>
          <a:bodyPr/>
          <a:lstStyle/>
          <a:p>
            <a:endParaRPr lang="en-US" dirty="0"/>
          </a:p>
        </p:txBody>
      </p:sp>
      <p:sp>
        <p:nvSpPr>
          <p:cNvPr id="14" name="Text Placeholder 13"/>
          <p:cNvSpPr>
            <a:spLocks noGrp="1"/>
          </p:cNvSpPr>
          <p:nvPr>
            <p:ph type="body" sz="quarter" idx="20"/>
          </p:nvPr>
        </p:nvSpPr>
        <p:spPr/>
        <p:txBody>
          <a:bodyPr/>
          <a:lstStyle/>
          <a:p>
            <a:endParaRPr lang="en-US"/>
          </a:p>
        </p:txBody>
      </p:sp>
      <p:sp>
        <p:nvSpPr>
          <p:cNvPr id="2" name="Footer Placeholder 1"/>
          <p:cNvSpPr>
            <a:spLocks noGrp="1"/>
          </p:cNvSpPr>
          <p:nvPr>
            <p:ph type="ftr" sz="quarter" idx="3"/>
          </p:nvPr>
        </p:nvSpPr>
        <p:spPr/>
        <p:txBody>
          <a:bodyPr/>
          <a:lstStyle/>
          <a:p>
            <a:r>
              <a:rPr lang="en-US" smtClean="0"/>
              <a:t>Customizing and extending ArcGIS Web App Templates</a:t>
            </a:r>
            <a:endParaRPr lang="en-US"/>
          </a:p>
        </p:txBody>
      </p:sp>
      <p:graphicFrame>
        <p:nvGraphicFramePr>
          <p:cNvPr id="9" name="Content Placeholder 4"/>
          <p:cNvGraphicFramePr>
            <a:graphicFrameLocks/>
          </p:cNvGraphicFramePr>
          <p:nvPr>
            <p:extLst/>
          </p:nvPr>
        </p:nvGraphicFramePr>
        <p:xfrm>
          <a:off x="1219200" y="1828800"/>
          <a:ext cx="9753600" cy="3429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756915667"/>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9">
                                            <p:graphicEl>
                                              <a:dgm id="{89C3E660-7837-0541-9431-3AFCAC771FE2}"/>
                                            </p:graphicEl>
                                          </p:spTgt>
                                        </p:tgtEl>
                                        <p:attrNameLst>
                                          <p:attrName>style.visibility</p:attrName>
                                        </p:attrNameLst>
                                      </p:cBhvr>
                                      <p:to>
                                        <p:strVal val="visible"/>
                                      </p:to>
                                    </p:set>
                                    <p:anim calcmode="lin" valueType="num">
                                      <p:cBhvr>
                                        <p:cTn id="7" dur="500" fill="hold"/>
                                        <p:tgtEl>
                                          <p:spTgt spid="9">
                                            <p:graphicEl>
                                              <a:dgm id="{89C3E660-7837-0541-9431-3AFCAC771FE2}"/>
                                            </p:graphicEl>
                                          </p:spTgt>
                                        </p:tgtEl>
                                        <p:attrNameLst>
                                          <p:attrName>ppt_w</p:attrName>
                                        </p:attrNameLst>
                                      </p:cBhvr>
                                      <p:tavLst>
                                        <p:tav tm="0">
                                          <p:val>
                                            <p:fltVal val="0"/>
                                          </p:val>
                                        </p:tav>
                                        <p:tav tm="100000">
                                          <p:val>
                                            <p:strVal val="#ppt_w"/>
                                          </p:val>
                                        </p:tav>
                                      </p:tavLst>
                                    </p:anim>
                                    <p:anim calcmode="lin" valueType="num">
                                      <p:cBhvr>
                                        <p:cTn id="8" dur="500" fill="hold"/>
                                        <p:tgtEl>
                                          <p:spTgt spid="9">
                                            <p:graphicEl>
                                              <a:dgm id="{89C3E660-7837-0541-9431-3AFCAC771FE2}"/>
                                            </p:graphic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9">
                                            <p:graphicEl>
                                              <a:dgm id="{C51FA075-84CC-554C-8FBD-86C2243AB7A6}"/>
                                            </p:graphicEl>
                                          </p:spTgt>
                                        </p:tgtEl>
                                        <p:attrNameLst>
                                          <p:attrName>style.visibility</p:attrName>
                                        </p:attrNameLst>
                                      </p:cBhvr>
                                      <p:to>
                                        <p:strVal val="visible"/>
                                      </p:to>
                                    </p:set>
                                    <p:anim calcmode="lin" valueType="num">
                                      <p:cBhvr>
                                        <p:cTn id="13" dur="500" fill="hold"/>
                                        <p:tgtEl>
                                          <p:spTgt spid="9">
                                            <p:graphicEl>
                                              <a:dgm id="{C51FA075-84CC-554C-8FBD-86C2243AB7A6}"/>
                                            </p:graphicEl>
                                          </p:spTgt>
                                        </p:tgtEl>
                                        <p:attrNameLst>
                                          <p:attrName>ppt_w</p:attrName>
                                        </p:attrNameLst>
                                      </p:cBhvr>
                                      <p:tavLst>
                                        <p:tav tm="0">
                                          <p:val>
                                            <p:fltVal val="0"/>
                                          </p:val>
                                        </p:tav>
                                        <p:tav tm="100000">
                                          <p:val>
                                            <p:strVal val="#ppt_w"/>
                                          </p:val>
                                        </p:tav>
                                      </p:tavLst>
                                    </p:anim>
                                    <p:anim calcmode="lin" valueType="num">
                                      <p:cBhvr>
                                        <p:cTn id="14" dur="500" fill="hold"/>
                                        <p:tgtEl>
                                          <p:spTgt spid="9">
                                            <p:graphicEl>
                                              <a:dgm id="{C51FA075-84CC-554C-8FBD-86C2243AB7A6}"/>
                                            </p:graphicEl>
                                          </p:spTgt>
                                        </p:tgtEl>
                                        <p:attrNameLst>
                                          <p:attrName>ppt_h</p:attrName>
                                        </p:attrNameLst>
                                      </p:cBhvr>
                                      <p:tavLst>
                                        <p:tav tm="0">
                                          <p:val>
                                            <p:fltVal val="0"/>
                                          </p:val>
                                        </p:tav>
                                        <p:tav tm="100000">
                                          <p:val>
                                            <p:strVal val="#ppt_h"/>
                                          </p:val>
                                        </p:tav>
                                      </p:tavLst>
                                    </p:anim>
                                  </p:childTnLst>
                                </p:cTn>
                              </p:par>
                              <p:par>
                                <p:cTn id="15" presetID="23" presetClass="entr" presetSubtype="16" fill="hold" grpId="0" nodeType="withEffect">
                                  <p:stCondLst>
                                    <p:cond delay="0"/>
                                  </p:stCondLst>
                                  <p:childTnLst>
                                    <p:set>
                                      <p:cBhvr>
                                        <p:cTn id="16" dur="1" fill="hold">
                                          <p:stCondLst>
                                            <p:cond delay="0"/>
                                          </p:stCondLst>
                                        </p:cTn>
                                        <p:tgtEl>
                                          <p:spTgt spid="9">
                                            <p:graphicEl>
                                              <a:dgm id="{2C5E49C2-67BA-C04A-B93E-53C81992EB48}"/>
                                            </p:graphicEl>
                                          </p:spTgt>
                                        </p:tgtEl>
                                        <p:attrNameLst>
                                          <p:attrName>style.visibility</p:attrName>
                                        </p:attrNameLst>
                                      </p:cBhvr>
                                      <p:to>
                                        <p:strVal val="visible"/>
                                      </p:to>
                                    </p:set>
                                    <p:anim calcmode="lin" valueType="num">
                                      <p:cBhvr>
                                        <p:cTn id="17" dur="500" fill="hold"/>
                                        <p:tgtEl>
                                          <p:spTgt spid="9">
                                            <p:graphicEl>
                                              <a:dgm id="{2C5E49C2-67BA-C04A-B93E-53C81992EB48}"/>
                                            </p:graphicEl>
                                          </p:spTgt>
                                        </p:tgtEl>
                                        <p:attrNameLst>
                                          <p:attrName>ppt_w</p:attrName>
                                        </p:attrNameLst>
                                      </p:cBhvr>
                                      <p:tavLst>
                                        <p:tav tm="0">
                                          <p:val>
                                            <p:fltVal val="0"/>
                                          </p:val>
                                        </p:tav>
                                        <p:tav tm="100000">
                                          <p:val>
                                            <p:strVal val="#ppt_w"/>
                                          </p:val>
                                        </p:tav>
                                      </p:tavLst>
                                    </p:anim>
                                    <p:anim calcmode="lin" valueType="num">
                                      <p:cBhvr>
                                        <p:cTn id="18" dur="500" fill="hold"/>
                                        <p:tgtEl>
                                          <p:spTgt spid="9">
                                            <p:graphicEl>
                                              <a:dgm id="{2C5E49C2-67BA-C04A-B93E-53C81992EB48}"/>
                                            </p:graphic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16" fill="hold" grpId="0" nodeType="clickEffect">
                                  <p:stCondLst>
                                    <p:cond delay="0"/>
                                  </p:stCondLst>
                                  <p:childTnLst>
                                    <p:set>
                                      <p:cBhvr>
                                        <p:cTn id="22" dur="1" fill="hold">
                                          <p:stCondLst>
                                            <p:cond delay="0"/>
                                          </p:stCondLst>
                                        </p:cTn>
                                        <p:tgtEl>
                                          <p:spTgt spid="9">
                                            <p:graphicEl>
                                              <a:dgm id="{44B8A148-9838-2842-AA8F-AAB39540FFF4}"/>
                                            </p:graphicEl>
                                          </p:spTgt>
                                        </p:tgtEl>
                                        <p:attrNameLst>
                                          <p:attrName>style.visibility</p:attrName>
                                        </p:attrNameLst>
                                      </p:cBhvr>
                                      <p:to>
                                        <p:strVal val="visible"/>
                                      </p:to>
                                    </p:set>
                                    <p:anim calcmode="lin" valueType="num">
                                      <p:cBhvr>
                                        <p:cTn id="23" dur="500" fill="hold"/>
                                        <p:tgtEl>
                                          <p:spTgt spid="9">
                                            <p:graphicEl>
                                              <a:dgm id="{44B8A148-9838-2842-AA8F-AAB39540FFF4}"/>
                                            </p:graphicEl>
                                          </p:spTgt>
                                        </p:tgtEl>
                                        <p:attrNameLst>
                                          <p:attrName>ppt_w</p:attrName>
                                        </p:attrNameLst>
                                      </p:cBhvr>
                                      <p:tavLst>
                                        <p:tav tm="0">
                                          <p:val>
                                            <p:fltVal val="0"/>
                                          </p:val>
                                        </p:tav>
                                        <p:tav tm="100000">
                                          <p:val>
                                            <p:strVal val="#ppt_w"/>
                                          </p:val>
                                        </p:tav>
                                      </p:tavLst>
                                    </p:anim>
                                    <p:anim calcmode="lin" valueType="num">
                                      <p:cBhvr>
                                        <p:cTn id="24" dur="500" fill="hold"/>
                                        <p:tgtEl>
                                          <p:spTgt spid="9">
                                            <p:graphicEl>
                                              <a:dgm id="{44B8A148-9838-2842-AA8F-AAB39540FFF4}"/>
                                            </p:graphicEl>
                                          </p:spTgt>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0"/>
                                  </p:stCondLst>
                                  <p:childTnLst>
                                    <p:set>
                                      <p:cBhvr>
                                        <p:cTn id="26" dur="1" fill="hold">
                                          <p:stCondLst>
                                            <p:cond delay="0"/>
                                          </p:stCondLst>
                                        </p:cTn>
                                        <p:tgtEl>
                                          <p:spTgt spid="9">
                                            <p:graphicEl>
                                              <a:dgm id="{1A110707-564F-8949-BA63-EFB62FE4A89A}"/>
                                            </p:graphicEl>
                                          </p:spTgt>
                                        </p:tgtEl>
                                        <p:attrNameLst>
                                          <p:attrName>style.visibility</p:attrName>
                                        </p:attrNameLst>
                                      </p:cBhvr>
                                      <p:to>
                                        <p:strVal val="visible"/>
                                      </p:to>
                                    </p:set>
                                    <p:anim calcmode="lin" valueType="num">
                                      <p:cBhvr>
                                        <p:cTn id="27" dur="500" fill="hold"/>
                                        <p:tgtEl>
                                          <p:spTgt spid="9">
                                            <p:graphicEl>
                                              <a:dgm id="{1A110707-564F-8949-BA63-EFB62FE4A89A}"/>
                                            </p:graphicEl>
                                          </p:spTgt>
                                        </p:tgtEl>
                                        <p:attrNameLst>
                                          <p:attrName>ppt_w</p:attrName>
                                        </p:attrNameLst>
                                      </p:cBhvr>
                                      <p:tavLst>
                                        <p:tav tm="0">
                                          <p:val>
                                            <p:fltVal val="0"/>
                                          </p:val>
                                        </p:tav>
                                        <p:tav tm="100000">
                                          <p:val>
                                            <p:strVal val="#ppt_w"/>
                                          </p:val>
                                        </p:tav>
                                      </p:tavLst>
                                    </p:anim>
                                    <p:anim calcmode="lin" valueType="num">
                                      <p:cBhvr>
                                        <p:cTn id="28" dur="500" fill="hold"/>
                                        <p:tgtEl>
                                          <p:spTgt spid="9">
                                            <p:graphicEl>
                                              <a:dgm id="{1A110707-564F-8949-BA63-EFB62FE4A89A}"/>
                                            </p:graphicEl>
                                          </p:spTgt>
                                        </p:tgtEl>
                                        <p:attrNameLst>
                                          <p:attrName>ppt_h</p:attrName>
                                        </p:attrNameLst>
                                      </p:cBhvr>
                                      <p:tavLst>
                                        <p:tav tm="0">
                                          <p:val>
                                            <p:fltVal val="0"/>
                                          </p:val>
                                        </p:tav>
                                        <p:tav tm="100000">
                                          <p:val>
                                            <p:strVal val="#ppt_h"/>
                                          </p:val>
                                        </p:tav>
                                      </p:tavLst>
                                    </p:anim>
                                  </p:childTnLst>
                                </p:cTn>
                              </p:par>
                            </p:childTnLst>
                          </p:cTn>
                        </p:par>
                      </p:childTnLst>
                    </p:cTn>
                  </p:par>
                  <p:par>
                    <p:cTn id="29" fill="hold">
                      <p:stCondLst>
                        <p:cond delay="indefinite"/>
                      </p:stCondLst>
                      <p:childTnLst>
                        <p:par>
                          <p:cTn id="30" fill="hold">
                            <p:stCondLst>
                              <p:cond delay="0"/>
                            </p:stCondLst>
                            <p:childTnLst>
                              <p:par>
                                <p:cTn id="31" presetID="23" presetClass="entr" presetSubtype="16" fill="hold" grpId="0" nodeType="clickEffect">
                                  <p:stCondLst>
                                    <p:cond delay="0"/>
                                  </p:stCondLst>
                                  <p:childTnLst>
                                    <p:set>
                                      <p:cBhvr>
                                        <p:cTn id="32" dur="1" fill="hold">
                                          <p:stCondLst>
                                            <p:cond delay="0"/>
                                          </p:stCondLst>
                                        </p:cTn>
                                        <p:tgtEl>
                                          <p:spTgt spid="9">
                                            <p:graphicEl>
                                              <a:dgm id="{D87BB7E4-563E-8B47-87CF-5C66BB3E1766}"/>
                                            </p:graphicEl>
                                          </p:spTgt>
                                        </p:tgtEl>
                                        <p:attrNameLst>
                                          <p:attrName>style.visibility</p:attrName>
                                        </p:attrNameLst>
                                      </p:cBhvr>
                                      <p:to>
                                        <p:strVal val="visible"/>
                                      </p:to>
                                    </p:set>
                                    <p:anim calcmode="lin" valueType="num">
                                      <p:cBhvr>
                                        <p:cTn id="33" dur="500" fill="hold"/>
                                        <p:tgtEl>
                                          <p:spTgt spid="9">
                                            <p:graphicEl>
                                              <a:dgm id="{D87BB7E4-563E-8B47-87CF-5C66BB3E1766}"/>
                                            </p:graphicEl>
                                          </p:spTgt>
                                        </p:tgtEl>
                                        <p:attrNameLst>
                                          <p:attrName>ppt_w</p:attrName>
                                        </p:attrNameLst>
                                      </p:cBhvr>
                                      <p:tavLst>
                                        <p:tav tm="0">
                                          <p:val>
                                            <p:fltVal val="0"/>
                                          </p:val>
                                        </p:tav>
                                        <p:tav tm="100000">
                                          <p:val>
                                            <p:strVal val="#ppt_w"/>
                                          </p:val>
                                        </p:tav>
                                      </p:tavLst>
                                    </p:anim>
                                    <p:anim calcmode="lin" valueType="num">
                                      <p:cBhvr>
                                        <p:cTn id="34" dur="500" fill="hold"/>
                                        <p:tgtEl>
                                          <p:spTgt spid="9">
                                            <p:graphicEl>
                                              <a:dgm id="{D87BB7E4-563E-8B47-87CF-5C66BB3E1766}"/>
                                            </p:graphicEl>
                                          </p:spTgt>
                                        </p:tgtEl>
                                        <p:attrNameLst>
                                          <p:attrName>ppt_h</p:attrName>
                                        </p:attrNameLst>
                                      </p:cBhvr>
                                      <p:tavLst>
                                        <p:tav tm="0">
                                          <p:val>
                                            <p:fltVal val="0"/>
                                          </p:val>
                                        </p:tav>
                                        <p:tav tm="100000">
                                          <p:val>
                                            <p:strVal val="#ppt_h"/>
                                          </p:val>
                                        </p:tav>
                                      </p:tavLst>
                                    </p:anim>
                                  </p:childTnLst>
                                </p:cTn>
                              </p:par>
                              <p:par>
                                <p:cTn id="35" presetID="23" presetClass="entr" presetSubtype="16" fill="hold" grpId="0" nodeType="withEffect">
                                  <p:stCondLst>
                                    <p:cond delay="0"/>
                                  </p:stCondLst>
                                  <p:childTnLst>
                                    <p:set>
                                      <p:cBhvr>
                                        <p:cTn id="36" dur="1" fill="hold">
                                          <p:stCondLst>
                                            <p:cond delay="0"/>
                                          </p:stCondLst>
                                        </p:cTn>
                                        <p:tgtEl>
                                          <p:spTgt spid="9">
                                            <p:graphicEl>
                                              <a:dgm id="{4A8E0414-497C-F54A-AE02-48206D011499}"/>
                                            </p:graphicEl>
                                          </p:spTgt>
                                        </p:tgtEl>
                                        <p:attrNameLst>
                                          <p:attrName>style.visibility</p:attrName>
                                        </p:attrNameLst>
                                      </p:cBhvr>
                                      <p:to>
                                        <p:strVal val="visible"/>
                                      </p:to>
                                    </p:set>
                                    <p:anim calcmode="lin" valueType="num">
                                      <p:cBhvr>
                                        <p:cTn id="37" dur="500" fill="hold"/>
                                        <p:tgtEl>
                                          <p:spTgt spid="9">
                                            <p:graphicEl>
                                              <a:dgm id="{4A8E0414-497C-F54A-AE02-48206D011499}"/>
                                            </p:graphicEl>
                                          </p:spTgt>
                                        </p:tgtEl>
                                        <p:attrNameLst>
                                          <p:attrName>ppt_w</p:attrName>
                                        </p:attrNameLst>
                                      </p:cBhvr>
                                      <p:tavLst>
                                        <p:tav tm="0">
                                          <p:val>
                                            <p:fltVal val="0"/>
                                          </p:val>
                                        </p:tav>
                                        <p:tav tm="100000">
                                          <p:val>
                                            <p:strVal val="#ppt_w"/>
                                          </p:val>
                                        </p:tav>
                                      </p:tavLst>
                                    </p:anim>
                                    <p:anim calcmode="lin" valueType="num">
                                      <p:cBhvr>
                                        <p:cTn id="38" dur="500" fill="hold"/>
                                        <p:tgtEl>
                                          <p:spTgt spid="9">
                                            <p:graphicEl>
                                              <a:dgm id="{4A8E0414-497C-F54A-AE02-48206D011499}"/>
                                            </p:graphicEl>
                                          </p:spTgt>
                                        </p:tgtEl>
                                        <p:attrNameLst>
                                          <p:attrName>ppt_h</p:attrName>
                                        </p:attrNameLst>
                                      </p:cBhvr>
                                      <p:tavLst>
                                        <p:tav tm="0">
                                          <p:val>
                                            <p:fltVal val="0"/>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9">
                                            <p:graphicEl>
                                              <a:dgm id="{7BA6AFF8-01FB-574D-A406-4817CC5DEECD}"/>
                                            </p:graphicEl>
                                          </p:spTgt>
                                        </p:tgtEl>
                                        <p:attrNameLst>
                                          <p:attrName>style.visibility</p:attrName>
                                        </p:attrNameLst>
                                      </p:cBhvr>
                                      <p:to>
                                        <p:strVal val="visible"/>
                                      </p:to>
                                    </p:set>
                                    <p:anim calcmode="lin" valueType="num">
                                      <p:cBhvr>
                                        <p:cTn id="43" dur="500" fill="hold"/>
                                        <p:tgtEl>
                                          <p:spTgt spid="9">
                                            <p:graphicEl>
                                              <a:dgm id="{7BA6AFF8-01FB-574D-A406-4817CC5DEECD}"/>
                                            </p:graphicEl>
                                          </p:spTgt>
                                        </p:tgtEl>
                                        <p:attrNameLst>
                                          <p:attrName>ppt_w</p:attrName>
                                        </p:attrNameLst>
                                      </p:cBhvr>
                                      <p:tavLst>
                                        <p:tav tm="0">
                                          <p:val>
                                            <p:fltVal val="0"/>
                                          </p:val>
                                        </p:tav>
                                        <p:tav tm="100000">
                                          <p:val>
                                            <p:strVal val="#ppt_w"/>
                                          </p:val>
                                        </p:tav>
                                      </p:tavLst>
                                    </p:anim>
                                    <p:anim calcmode="lin" valueType="num">
                                      <p:cBhvr>
                                        <p:cTn id="44" dur="500" fill="hold"/>
                                        <p:tgtEl>
                                          <p:spTgt spid="9">
                                            <p:graphicEl>
                                              <a:dgm id="{7BA6AFF8-01FB-574D-A406-4817CC5DEECD}"/>
                                            </p:graphicEl>
                                          </p:spTgt>
                                        </p:tgtEl>
                                        <p:attrNameLst>
                                          <p:attrName>ppt_h</p:attrName>
                                        </p:attrNameLst>
                                      </p:cBhvr>
                                      <p:tavLst>
                                        <p:tav tm="0">
                                          <p:val>
                                            <p:fltVal val="0"/>
                                          </p:val>
                                        </p:tav>
                                        <p:tav tm="100000">
                                          <p:val>
                                            <p:strVal val="#ppt_h"/>
                                          </p:val>
                                        </p:tav>
                                      </p:tavLst>
                                    </p:anim>
                                  </p:childTnLst>
                                </p:cTn>
                              </p:par>
                              <p:par>
                                <p:cTn id="45" presetID="23" presetClass="entr" presetSubtype="16" fill="hold" grpId="0" nodeType="withEffect">
                                  <p:stCondLst>
                                    <p:cond delay="0"/>
                                  </p:stCondLst>
                                  <p:childTnLst>
                                    <p:set>
                                      <p:cBhvr>
                                        <p:cTn id="46" dur="1" fill="hold">
                                          <p:stCondLst>
                                            <p:cond delay="0"/>
                                          </p:stCondLst>
                                        </p:cTn>
                                        <p:tgtEl>
                                          <p:spTgt spid="9">
                                            <p:graphicEl>
                                              <a:dgm id="{4FF5F294-AAD0-8348-AA10-99638F8857AF}"/>
                                            </p:graphicEl>
                                          </p:spTgt>
                                        </p:tgtEl>
                                        <p:attrNameLst>
                                          <p:attrName>style.visibility</p:attrName>
                                        </p:attrNameLst>
                                      </p:cBhvr>
                                      <p:to>
                                        <p:strVal val="visible"/>
                                      </p:to>
                                    </p:set>
                                    <p:anim calcmode="lin" valueType="num">
                                      <p:cBhvr>
                                        <p:cTn id="47" dur="500" fill="hold"/>
                                        <p:tgtEl>
                                          <p:spTgt spid="9">
                                            <p:graphicEl>
                                              <a:dgm id="{4FF5F294-AAD0-8348-AA10-99638F8857AF}"/>
                                            </p:graphicEl>
                                          </p:spTgt>
                                        </p:tgtEl>
                                        <p:attrNameLst>
                                          <p:attrName>ppt_w</p:attrName>
                                        </p:attrNameLst>
                                      </p:cBhvr>
                                      <p:tavLst>
                                        <p:tav tm="0">
                                          <p:val>
                                            <p:fltVal val="0"/>
                                          </p:val>
                                        </p:tav>
                                        <p:tav tm="100000">
                                          <p:val>
                                            <p:strVal val="#ppt_w"/>
                                          </p:val>
                                        </p:tav>
                                      </p:tavLst>
                                    </p:anim>
                                    <p:anim calcmode="lin" valueType="num">
                                      <p:cBhvr>
                                        <p:cTn id="48" dur="500" fill="hold"/>
                                        <p:tgtEl>
                                          <p:spTgt spid="9">
                                            <p:graphicEl>
                                              <a:dgm id="{4FF5F294-AAD0-8348-AA10-99638F8857AF}"/>
                                            </p:graphic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bld="one"/>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UC15_template_bckground_9.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 y="0"/>
            <a:ext cx="12188952" cy="6858000"/>
          </a:xfrm>
          <a:prstGeom prst="rect">
            <a:avLst/>
          </a:prstGeom>
        </p:spPr>
      </p:pic>
      <p:sp>
        <p:nvSpPr>
          <p:cNvPr id="11" name="Title 10"/>
          <p:cNvSpPr>
            <a:spLocks noGrp="1"/>
          </p:cNvSpPr>
          <p:nvPr>
            <p:ph type="title"/>
          </p:nvPr>
        </p:nvSpPr>
        <p:spPr/>
        <p:txBody>
          <a:bodyPr/>
          <a:lstStyle/>
          <a:p>
            <a:r>
              <a:rPr lang="en-US" dirty="0"/>
              <a:t>Mixing-in Layers of Data</a:t>
            </a:r>
          </a:p>
        </p:txBody>
      </p:sp>
      <p:sp>
        <p:nvSpPr>
          <p:cNvPr id="13" name="Content Placeholder 12"/>
          <p:cNvSpPr>
            <a:spLocks noGrp="1"/>
          </p:cNvSpPr>
          <p:nvPr>
            <p:ph sz="quarter" idx="18"/>
          </p:nvPr>
        </p:nvSpPr>
        <p:spPr/>
        <p:txBody>
          <a:bodyPr/>
          <a:lstStyle/>
          <a:p>
            <a:endParaRPr lang="en-US"/>
          </a:p>
        </p:txBody>
      </p:sp>
      <p:sp>
        <p:nvSpPr>
          <p:cNvPr id="12" name="Text Placeholder 11"/>
          <p:cNvSpPr>
            <a:spLocks noGrp="1"/>
          </p:cNvSpPr>
          <p:nvPr>
            <p:ph type="body" sz="quarter" idx="16"/>
          </p:nvPr>
        </p:nvSpPr>
        <p:spPr/>
        <p:txBody>
          <a:bodyPr/>
          <a:lstStyle/>
          <a:p>
            <a:endParaRPr lang="en-US" dirty="0"/>
          </a:p>
        </p:txBody>
      </p:sp>
      <p:sp>
        <p:nvSpPr>
          <p:cNvPr id="14" name="Text Placeholder 13"/>
          <p:cNvSpPr>
            <a:spLocks noGrp="1"/>
          </p:cNvSpPr>
          <p:nvPr>
            <p:ph type="body" sz="quarter" idx="20"/>
          </p:nvPr>
        </p:nvSpPr>
        <p:spPr/>
        <p:txBody>
          <a:bodyPr/>
          <a:lstStyle/>
          <a:p>
            <a:endParaRPr lang="en-US"/>
          </a:p>
        </p:txBody>
      </p:sp>
      <p:sp>
        <p:nvSpPr>
          <p:cNvPr id="2" name="Footer Placeholder 1"/>
          <p:cNvSpPr>
            <a:spLocks noGrp="1"/>
          </p:cNvSpPr>
          <p:nvPr>
            <p:ph type="ftr" sz="quarter" idx="3"/>
          </p:nvPr>
        </p:nvSpPr>
        <p:spPr/>
        <p:txBody>
          <a:bodyPr/>
          <a:lstStyle/>
          <a:p>
            <a:r>
              <a:rPr lang="en-US" smtClean="0"/>
              <a:t>Customizing and extending ArcGIS Web App Templates</a:t>
            </a:r>
            <a:endParaRPr lang="en-US"/>
          </a:p>
        </p:txBody>
      </p:sp>
      <p:graphicFrame>
        <p:nvGraphicFramePr>
          <p:cNvPr id="8" name="Diagram 7"/>
          <p:cNvGraphicFramePr/>
          <p:nvPr>
            <p:extLst/>
          </p:nvPr>
        </p:nvGraphicFramePr>
        <p:xfrm>
          <a:off x="927610" y="866903"/>
          <a:ext cx="9600903" cy="532623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719346228"/>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8">
                                            <p:graphicEl>
                                              <a:dgm id="{2C5E49C2-67BA-C04A-B93E-53C81992EB48}"/>
                                            </p:graphicEl>
                                          </p:spTgt>
                                        </p:tgtEl>
                                        <p:attrNameLst>
                                          <p:attrName>style.visibility</p:attrName>
                                        </p:attrNameLst>
                                      </p:cBhvr>
                                      <p:to>
                                        <p:strVal val="visible"/>
                                      </p:to>
                                    </p:set>
                                    <p:anim calcmode="lin" valueType="num">
                                      <p:cBhvr>
                                        <p:cTn id="7" dur="500" fill="hold"/>
                                        <p:tgtEl>
                                          <p:spTgt spid="8">
                                            <p:graphicEl>
                                              <a:dgm id="{2C5E49C2-67BA-C04A-B93E-53C81992EB48}"/>
                                            </p:graphicEl>
                                          </p:spTgt>
                                        </p:tgtEl>
                                        <p:attrNameLst>
                                          <p:attrName>ppt_w</p:attrName>
                                        </p:attrNameLst>
                                      </p:cBhvr>
                                      <p:tavLst>
                                        <p:tav tm="0">
                                          <p:val>
                                            <p:fltVal val="0"/>
                                          </p:val>
                                        </p:tav>
                                        <p:tav tm="100000">
                                          <p:val>
                                            <p:strVal val="#ppt_w"/>
                                          </p:val>
                                        </p:tav>
                                      </p:tavLst>
                                    </p:anim>
                                    <p:anim calcmode="lin" valueType="num">
                                      <p:cBhvr>
                                        <p:cTn id="8" dur="500" fill="hold"/>
                                        <p:tgtEl>
                                          <p:spTgt spid="8">
                                            <p:graphicEl>
                                              <a:dgm id="{2C5E49C2-67BA-C04A-B93E-53C81992EB48}"/>
                                            </p:graphic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8">
                                            <p:graphicEl>
                                              <a:dgm id="{D87BB7E4-563E-8B47-87CF-5C66BB3E1766}"/>
                                            </p:graphicEl>
                                          </p:spTgt>
                                        </p:tgtEl>
                                        <p:attrNameLst>
                                          <p:attrName>style.visibility</p:attrName>
                                        </p:attrNameLst>
                                      </p:cBhvr>
                                      <p:to>
                                        <p:strVal val="visible"/>
                                      </p:to>
                                    </p:set>
                                    <p:anim calcmode="lin" valueType="num">
                                      <p:cBhvr>
                                        <p:cTn id="13" dur="500" fill="hold"/>
                                        <p:tgtEl>
                                          <p:spTgt spid="8">
                                            <p:graphicEl>
                                              <a:dgm id="{D87BB7E4-563E-8B47-87CF-5C66BB3E1766}"/>
                                            </p:graphicEl>
                                          </p:spTgt>
                                        </p:tgtEl>
                                        <p:attrNameLst>
                                          <p:attrName>ppt_w</p:attrName>
                                        </p:attrNameLst>
                                      </p:cBhvr>
                                      <p:tavLst>
                                        <p:tav tm="0">
                                          <p:val>
                                            <p:fltVal val="0"/>
                                          </p:val>
                                        </p:tav>
                                        <p:tav tm="100000">
                                          <p:val>
                                            <p:strVal val="#ppt_w"/>
                                          </p:val>
                                        </p:tav>
                                      </p:tavLst>
                                    </p:anim>
                                    <p:anim calcmode="lin" valueType="num">
                                      <p:cBhvr>
                                        <p:cTn id="14" dur="500" fill="hold"/>
                                        <p:tgtEl>
                                          <p:spTgt spid="8">
                                            <p:graphicEl>
                                              <a:dgm id="{D87BB7E4-563E-8B47-87CF-5C66BB3E1766}"/>
                                            </p:graphicEl>
                                          </p:spTgt>
                                        </p:tgtEl>
                                        <p:attrNameLst>
                                          <p:attrName>ppt_h</p:attrName>
                                        </p:attrNameLst>
                                      </p:cBhvr>
                                      <p:tavLst>
                                        <p:tav tm="0">
                                          <p:val>
                                            <p:fltVal val="0"/>
                                          </p:val>
                                        </p:tav>
                                        <p:tav tm="100000">
                                          <p:val>
                                            <p:strVal val="#ppt_h"/>
                                          </p:val>
                                        </p:tav>
                                      </p:tavLst>
                                    </p:anim>
                                  </p:childTnLst>
                                </p:cTn>
                              </p:par>
                              <p:par>
                                <p:cTn id="15" presetID="23" presetClass="entr" presetSubtype="16" fill="hold" grpId="0" nodeType="withEffect">
                                  <p:stCondLst>
                                    <p:cond delay="0"/>
                                  </p:stCondLst>
                                  <p:childTnLst>
                                    <p:set>
                                      <p:cBhvr>
                                        <p:cTn id="16" dur="1" fill="hold">
                                          <p:stCondLst>
                                            <p:cond delay="0"/>
                                          </p:stCondLst>
                                        </p:cTn>
                                        <p:tgtEl>
                                          <p:spTgt spid="8">
                                            <p:graphicEl>
                                              <a:dgm id="{1A110707-564F-8949-BA63-EFB62FE4A89A}"/>
                                            </p:graphicEl>
                                          </p:spTgt>
                                        </p:tgtEl>
                                        <p:attrNameLst>
                                          <p:attrName>style.visibility</p:attrName>
                                        </p:attrNameLst>
                                      </p:cBhvr>
                                      <p:to>
                                        <p:strVal val="visible"/>
                                      </p:to>
                                    </p:set>
                                    <p:anim calcmode="lin" valueType="num">
                                      <p:cBhvr>
                                        <p:cTn id="17" dur="500" fill="hold"/>
                                        <p:tgtEl>
                                          <p:spTgt spid="8">
                                            <p:graphicEl>
                                              <a:dgm id="{1A110707-564F-8949-BA63-EFB62FE4A89A}"/>
                                            </p:graphicEl>
                                          </p:spTgt>
                                        </p:tgtEl>
                                        <p:attrNameLst>
                                          <p:attrName>ppt_w</p:attrName>
                                        </p:attrNameLst>
                                      </p:cBhvr>
                                      <p:tavLst>
                                        <p:tav tm="0">
                                          <p:val>
                                            <p:fltVal val="0"/>
                                          </p:val>
                                        </p:tav>
                                        <p:tav tm="100000">
                                          <p:val>
                                            <p:strVal val="#ppt_w"/>
                                          </p:val>
                                        </p:tav>
                                      </p:tavLst>
                                    </p:anim>
                                    <p:anim calcmode="lin" valueType="num">
                                      <p:cBhvr>
                                        <p:cTn id="18" dur="500" fill="hold"/>
                                        <p:tgtEl>
                                          <p:spTgt spid="8">
                                            <p:graphicEl>
                                              <a:dgm id="{1A110707-564F-8949-BA63-EFB62FE4A89A}"/>
                                            </p:graphic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16" fill="hold" grpId="0" nodeType="clickEffect">
                                  <p:stCondLst>
                                    <p:cond delay="0"/>
                                  </p:stCondLst>
                                  <p:childTnLst>
                                    <p:set>
                                      <p:cBhvr>
                                        <p:cTn id="22" dur="1" fill="hold">
                                          <p:stCondLst>
                                            <p:cond delay="0"/>
                                          </p:stCondLst>
                                        </p:cTn>
                                        <p:tgtEl>
                                          <p:spTgt spid="8">
                                            <p:graphicEl>
                                              <a:dgm id="{7BA6AFF8-01FB-574D-A406-4817CC5DEECD}"/>
                                            </p:graphicEl>
                                          </p:spTgt>
                                        </p:tgtEl>
                                        <p:attrNameLst>
                                          <p:attrName>style.visibility</p:attrName>
                                        </p:attrNameLst>
                                      </p:cBhvr>
                                      <p:to>
                                        <p:strVal val="visible"/>
                                      </p:to>
                                    </p:set>
                                    <p:anim calcmode="lin" valueType="num">
                                      <p:cBhvr>
                                        <p:cTn id="23" dur="500" fill="hold"/>
                                        <p:tgtEl>
                                          <p:spTgt spid="8">
                                            <p:graphicEl>
                                              <a:dgm id="{7BA6AFF8-01FB-574D-A406-4817CC5DEECD}"/>
                                            </p:graphicEl>
                                          </p:spTgt>
                                        </p:tgtEl>
                                        <p:attrNameLst>
                                          <p:attrName>ppt_w</p:attrName>
                                        </p:attrNameLst>
                                      </p:cBhvr>
                                      <p:tavLst>
                                        <p:tav tm="0">
                                          <p:val>
                                            <p:fltVal val="0"/>
                                          </p:val>
                                        </p:tav>
                                        <p:tav tm="100000">
                                          <p:val>
                                            <p:strVal val="#ppt_w"/>
                                          </p:val>
                                        </p:tav>
                                      </p:tavLst>
                                    </p:anim>
                                    <p:anim calcmode="lin" valueType="num">
                                      <p:cBhvr>
                                        <p:cTn id="24" dur="500" fill="hold"/>
                                        <p:tgtEl>
                                          <p:spTgt spid="8">
                                            <p:graphicEl>
                                              <a:dgm id="{7BA6AFF8-01FB-574D-A406-4817CC5DEECD}"/>
                                            </p:graphicEl>
                                          </p:spTgt>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0"/>
                                  </p:stCondLst>
                                  <p:childTnLst>
                                    <p:set>
                                      <p:cBhvr>
                                        <p:cTn id="26" dur="1" fill="hold">
                                          <p:stCondLst>
                                            <p:cond delay="0"/>
                                          </p:stCondLst>
                                        </p:cTn>
                                        <p:tgtEl>
                                          <p:spTgt spid="8">
                                            <p:graphicEl>
                                              <a:dgm id="{4A8E0414-497C-F54A-AE02-48206D011499}"/>
                                            </p:graphicEl>
                                          </p:spTgt>
                                        </p:tgtEl>
                                        <p:attrNameLst>
                                          <p:attrName>style.visibility</p:attrName>
                                        </p:attrNameLst>
                                      </p:cBhvr>
                                      <p:to>
                                        <p:strVal val="visible"/>
                                      </p:to>
                                    </p:set>
                                    <p:anim calcmode="lin" valueType="num">
                                      <p:cBhvr>
                                        <p:cTn id="27" dur="500" fill="hold"/>
                                        <p:tgtEl>
                                          <p:spTgt spid="8">
                                            <p:graphicEl>
                                              <a:dgm id="{4A8E0414-497C-F54A-AE02-48206D011499}"/>
                                            </p:graphicEl>
                                          </p:spTgt>
                                        </p:tgtEl>
                                        <p:attrNameLst>
                                          <p:attrName>ppt_w</p:attrName>
                                        </p:attrNameLst>
                                      </p:cBhvr>
                                      <p:tavLst>
                                        <p:tav tm="0">
                                          <p:val>
                                            <p:fltVal val="0"/>
                                          </p:val>
                                        </p:tav>
                                        <p:tav tm="100000">
                                          <p:val>
                                            <p:strVal val="#ppt_w"/>
                                          </p:val>
                                        </p:tav>
                                      </p:tavLst>
                                    </p:anim>
                                    <p:anim calcmode="lin" valueType="num">
                                      <p:cBhvr>
                                        <p:cTn id="28" dur="500" fill="hold"/>
                                        <p:tgtEl>
                                          <p:spTgt spid="8">
                                            <p:graphicEl>
                                              <a:dgm id="{4A8E0414-497C-F54A-AE02-48206D011499}"/>
                                            </p:graphicEl>
                                          </p:spTgt>
                                        </p:tgtEl>
                                        <p:attrNameLst>
                                          <p:attrName>ppt_h</p:attrName>
                                        </p:attrNameLst>
                                      </p:cBhvr>
                                      <p:tavLst>
                                        <p:tav tm="0">
                                          <p:val>
                                            <p:fltVal val="0"/>
                                          </p:val>
                                        </p:tav>
                                        <p:tav tm="100000">
                                          <p:val>
                                            <p:strVal val="#ppt_h"/>
                                          </p:val>
                                        </p:tav>
                                      </p:tavLst>
                                    </p:anim>
                                  </p:childTnLst>
                                </p:cTn>
                              </p:par>
                            </p:childTnLst>
                          </p:cTn>
                        </p:par>
                      </p:childTnLst>
                    </p:cTn>
                  </p:par>
                  <p:par>
                    <p:cTn id="29" fill="hold">
                      <p:stCondLst>
                        <p:cond delay="indefinite"/>
                      </p:stCondLst>
                      <p:childTnLst>
                        <p:par>
                          <p:cTn id="30" fill="hold">
                            <p:stCondLst>
                              <p:cond delay="0"/>
                            </p:stCondLst>
                            <p:childTnLst>
                              <p:par>
                                <p:cTn id="31" presetID="23" presetClass="entr" presetSubtype="16" fill="hold" grpId="0" nodeType="clickEffect">
                                  <p:stCondLst>
                                    <p:cond delay="0"/>
                                  </p:stCondLst>
                                  <p:childTnLst>
                                    <p:set>
                                      <p:cBhvr>
                                        <p:cTn id="32" dur="1" fill="hold">
                                          <p:stCondLst>
                                            <p:cond delay="0"/>
                                          </p:stCondLst>
                                        </p:cTn>
                                        <p:tgtEl>
                                          <p:spTgt spid="8">
                                            <p:graphicEl>
                                              <a:dgm id="{DD442D23-0A48-BC4C-BE1C-928FDDFFF2B9}"/>
                                            </p:graphicEl>
                                          </p:spTgt>
                                        </p:tgtEl>
                                        <p:attrNameLst>
                                          <p:attrName>style.visibility</p:attrName>
                                        </p:attrNameLst>
                                      </p:cBhvr>
                                      <p:to>
                                        <p:strVal val="visible"/>
                                      </p:to>
                                    </p:set>
                                    <p:anim calcmode="lin" valueType="num">
                                      <p:cBhvr>
                                        <p:cTn id="33" dur="500" fill="hold"/>
                                        <p:tgtEl>
                                          <p:spTgt spid="8">
                                            <p:graphicEl>
                                              <a:dgm id="{DD442D23-0A48-BC4C-BE1C-928FDDFFF2B9}"/>
                                            </p:graphicEl>
                                          </p:spTgt>
                                        </p:tgtEl>
                                        <p:attrNameLst>
                                          <p:attrName>ppt_w</p:attrName>
                                        </p:attrNameLst>
                                      </p:cBhvr>
                                      <p:tavLst>
                                        <p:tav tm="0">
                                          <p:val>
                                            <p:fltVal val="0"/>
                                          </p:val>
                                        </p:tav>
                                        <p:tav tm="100000">
                                          <p:val>
                                            <p:strVal val="#ppt_w"/>
                                          </p:val>
                                        </p:tav>
                                      </p:tavLst>
                                    </p:anim>
                                    <p:anim calcmode="lin" valueType="num">
                                      <p:cBhvr>
                                        <p:cTn id="34" dur="500" fill="hold"/>
                                        <p:tgtEl>
                                          <p:spTgt spid="8">
                                            <p:graphicEl>
                                              <a:dgm id="{DD442D23-0A48-BC4C-BE1C-928FDDFFF2B9}"/>
                                            </p:graphicEl>
                                          </p:spTgt>
                                        </p:tgtEl>
                                        <p:attrNameLst>
                                          <p:attrName>ppt_h</p:attrName>
                                        </p:attrNameLst>
                                      </p:cBhvr>
                                      <p:tavLst>
                                        <p:tav tm="0">
                                          <p:val>
                                            <p:fltVal val="0"/>
                                          </p:val>
                                        </p:tav>
                                        <p:tav tm="100000">
                                          <p:val>
                                            <p:strVal val="#ppt_h"/>
                                          </p:val>
                                        </p:tav>
                                      </p:tavLst>
                                    </p:anim>
                                  </p:childTnLst>
                                </p:cTn>
                              </p:par>
                              <p:par>
                                <p:cTn id="35" presetID="23" presetClass="entr" presetSubtype="16" fill="hold" grpId="0" nodeType="withEffect">
                                  <p:stCondLst>
                                    <p:cond delay="0"/>
                                  </p:stCondLst>
                                  <p:childTnLst>
                                    <p:set>
                                      <p:cBhvr>
                                        <p:cTn id="36" dur="1" fill="hold">
                                          <p:stCondLst>
                                            <p:cond delay="0"/>
                                          </p:stCondLst>
                                        </p:cTn>
                                        <p:tgtEl>
                                          <p:spTgt spid="8">
                                            <p:graphicEl>
                                              <a:dgm id="{08021080-8440-2348-BBF8-2151E19C7BAF}"/>
                                            </p:graphicEl>
                                          </p:spTgt>
                                        </p:tgtEl>
                                        <p:attrNameLst>
                                          <p:attrName>style.visibility</p:attrName>
                                        </p:attrNameLst>
                                      </p:cBhvr>
                                      <p:to>
                                        <p:strVal val="visible"/>
                                      </p:to>
                                    </p:set>
                                    <p:anim calcmode="lin" valueType="num">
                                      <p:cBhvr>
                                        <p:cTn id="37" dur="500" fill="hold"/>
                                        <p:tgtEl>
                                          <p:spTgt spid="8">
                                            <p:graphicEl>
                                              <a:dgm id="{08021080-8440-2348-BBF8-2151E19C7BAF}"/>
                                            </p:graphicEl>
                                          </p:spTgt>
                                        </p:tgtEl>
                                        <p:attrNameLst>
                                          <p:attrName>ppt_w</p:attrName>
                                        </p:attrNameLst>
                                      </p:cBhvr>
                                      <p:tavLst>
                                        <p:tav tm="0">
                                          <p:val>
                                            <p:fltVal val="0"/>
                                          </p:val>
                                        </p:tav>
                                        <p:tav tm="100000">
                                          <p:val>
                                            <p:strVal val="#ppt_w"/>
                                          </p:val>
                                        </p:tav>
                                      </p:tavLst>
                                    </p:anim>
                                    <p:anim calcmode="lin" valueType="num">
                                      <p:cBhvr>
                                        <p:cTn id="38" dur="500" fill="hold"/>
                                        <p:tgtEl>
                                          <p:spTgt spid="8">
                                            <p:graphicEl>
                                              <a:dgm id="{08021080-8440-2348-BBF8-2151E19C7BAF}"/>
                                            </p:graphicEl>
                                          </p:spTgt>
                                        </p:tgtEl>
                                        <p:attrNameLst>
                                          <p:attrName>ppt_h</p:attrName>
                                        </p:attrNameLst>
                                      </p:cBhvr>
                                      <p:tavLst>
                                        <p:tav tm="0">
                                          <p:val>
                                            <p:fltVal val="0"/>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8">
                                            <p:graphicEl>
                                              <a:dgm id="{B1B64BFB-4A9D-7248-A990-B9ADA5557F79}"/>
                                            </p:graphicEl>
                                          </p:spTgt>
                                        </p:tgtEl>
                                        <p:attrNameLst>
                                          <p:attrName>style.visibility</p:attrName>
                                        </p:attrNameLst>
                                      </p:cBhvr>
                                      <p:to>
                                        <p:strVal val="visible"/>
                                      </p:to>
                                    </p:set>
                                    <p:anim calcmode="lin" valueType="num">
                                      <p:cBhvr>
                                        <p:cTn id="43" dur="500" fill="hold"/>
                                        <p:tgtEl>
                                          <p:spTgt spid="8">
                                            <p:graphicEl>
                                              <a:dgm id="{B1B64BFB-4A9D-7248-A990-B9ADA5557F79}"/>
                                            </p:graphicEl>
                                          </p:spTgt>
                                        </p:tgtEl>
                                        <p:attrNameLst>
                                          <p:attrName>ppt_w</p:attrName>
                                        </p:attrNameLst>
                                      </p:cBhvr>
                                      <p:tavLst>
                                        <p:tav tm="0">
                                          <p:val>
                                            <p:fltVal val="0"/>
                                          </p:val>
                                        </p:tav>
                                        <p:tav tm="100000">
                                          <p:val>
                                            <p:strVal val="#ppt_w"/>
                                          </p:val>
                                        </p:tav>
                                      </p:tavLst>
                                    </p:anim>
                                    <p:anim calcmode="lin" valueType="num">
                                      <p:cBhvr>
                                        <p:cTn id="44" dur="500" fill="hold"/>
                                        <p:tgtEl>
                                          <p:spTgt spid="8">
                                            <p:graphicEl>
                                              <a:dgm id="{B1B64BFB-4A9D-7248-A990-B9ADA5557F79}"/>
                                            </p:graphicEl>
                                          </p:spTgt>
                                        </p:tgtEl>
                                        <p:attrNameLst>
                                          <p:attrName>ppt_h</p:attrName>
                                        </p:attrNameLst>
                                      </p:cBhvr>
                                      <p:tavLst>
                                        <p:tav tm="0">
                                          <p:val>
                                            <p:fltVal val="0"/>
                                          </p:val>
                                        </p:tav>
                                        <p:tav tm="100000">
                                          <p:val>
                                            <p:strVal val="#ppt_h"/>
                                          </p:val>
                                        </p:tav>
                                      </p:tavLst>
                                    </p:anim>
                                  </p:childTnLst>
                                </p:cTn>
                              </p:par>
                              <p:par>
                                <p:cTn id="45" presetID="23" presetClass="entr" presetSubtype="16" fill="hold" grpId="0" nodeType="withEffect">
                                  <p:stCondLst>
                                    <p:cond delay="0"/>
                                  </p:stCondLst>
                                  <p:childTnLst>
                                    <p:set>
                                      <p:cBhvr>
                                        <p:cTn id="46" dur="1" fill="hold">
                                          <p:stCondLst>
                                            <p:cond delay="0"/>
                                          </p:stCondLst>
                                        </p:cTn>
                                        <p:tgtEl>
                                          <p:spTgt spid="8">
                                            <p:graphicEl>
                                              <a:dgm id="{5920BD7D-0322-AB4C-BE49-E37C38368DCC}"/>
                                            </p:graphicEl>
                                          </p:spTgt>
                                        </p:tgtEl>
                                        <p:attrNameLst>
                                          <p:attrName>style.visibility</p:attrName>
                                        </p:attrNameLst>
                                      </p:cBhvr>
                                      <p:to>
                                        <p:strVal val="visible"/>
                                      </p:to>
                                    </p:set>
                                    <p:anim calcmode="lin" valueType="num">
                                      <p:cBhvr>
                                        <p:cTn id="47" dur="500" fill="hold"/>
                                        <p:tgtEl>
                                          <p:spTgt spid="8">
                                            <p:graphicEl>
                                              <a:dgm id="{5920BD7D-0322-AB4C-BE49-E37C38368DCC}"/>
                                            </p:graphicEl>
                                          </p:spTgt>
                                        </p:tgtEl>
                                        <p:attrNameLst>
                                          <p:attrName>ppt_w</p:attrName>
                                        </p:attrNameLst>
                                      </p:cBhvr>
                                      <p:tavLst>
                                        <p:tav tm="0">
                                          <p:val>
                                            <p:fltVal val="0"/>
                                          </p:val>
                                        </p:tav>
                                        <p:tav tm="100000">
                                          <p:val>
                                            <p:strVal val="#ppt_w"/>
                                          </p:val>
                                        </p:tav>
                                      </p:tavLst>
                                    </p:anim>
                                    <p:anim calcmode="lin" valueType="num">
                                      <p:cBhvr>
                                        <p:cTn id="48" dur="500" fill="hold"/>
                                        <p:tgtEl>
                                          <p:spTgt spid="8">
                                            <p:graphicEl>
                                              <a:dgm id="{5920BD7D-0322-AB4C-BE49-E37C38368DCC}"/>
                                            </p:graphicEl>
                                          </p:spTgt>
                                        </p:tgtEl>
                                        <p:attrNameLst>
                                          <p:attrName>ppt_h</p:attrName>
                                        </p:attrNameLst>
                                      </p:cBhvr>
                                      <p:tavLst>
                                        <p:tav tm="0">
                                          <p:val>
                                            <p:fltVal val="0"/>
                                          </p:val>
                                        </p:tav>
                                        <p:tav tm="100000">
                                          <p:val>
                                            <p:strVal val="#ppt_h"/>
                                          </p:val>
                                        </p:tav>
                                      </p:tavLst>
                                    </p:anim>
                                  </p:childTnLst>
                                </p:cTn>
                              </p:par>
                            </p:childTnLst>
                          </p:cTn>
                        </p:par>
                      </p:childTnLst>
                    </p:cTn>
                  </p:par>
                  <p:par>
                    <p:cTn id="49" fill="hold">
                      <p:stCondLst>
                        <p:cond delay="indefinite"/>
                      </p:stCondLst>
                      <p:childTnLst>
                        <p:par>
                          <p:cTn id="50" fill="hold">
                            <p:stCondLst>
                              <p:cond delay="0"/>
                            </p:stCondLst>
                            <p:childTnLst>
                              <p:par>
                                <p:cTn id="51" presetID="23" presetClass="entr" presetSubtype="16" fill="hold" grpId="0" nodeType="clickEffect">
                                  <p:stCondLst>
                                    <p:cond delay="0"/>
                                  </p:stCondLst>
                                  <p:childTnLst>
                                    <p:set>
                                      <p:cBhvr>
                                        <p:cTn id="52" dur="1" fill="hold">
                                          <p:stCondLst>
                                            <p:cond delay="0"/>
                                          </p:stCondLst>
                                        </p:cTn>
                                        <p:tgtEl>
                                          <p:spTgt spid="8">
                                            <p:graphicEl>
                                              <a:dgm id="{322E1A56-CEEF-1842-B9B3-2F1A14649CBB}"/>
                                            </p:graphicEl>
                                          </p:spTgt>
                                        </p:tgtEl>
                                        <p:attrNameLst>
                                          <p:attrName>style.visibility</p:attrName>
                                        </p:attrNameLst>
                                      </p:cBhvr>
                                      <p:to>
                                        <p:strVal val="visible"/>
                                      </p:to>
                                    </p:set>
                                    <p:anim calcmode="lin" valueType="num">
                                      <p:cBhvr>
                                        <p:cTn id="53" dur="500" fill="hold"/>
                                        <p:tgtEl>
                                          <p:spTgt spid="8">
                                            <p:graphicEl>
                                              <a:dgm id="{322E1A56-CEEF-1842-B9B3-2F1A14649CBB}"/>
                                            </p:graphicEl>
                                          </p:spTgt>
                                        </p:tgtEl>
                                        <p:attrNameLst>
                                          <p:attrName>ppt_w</p:attrName>
                                        </p:attrNameLst>
                                      </p:cBhvr>
                                      <p:tavLst>
                                        <p:tav tm="0">
                                          <p:val>
                                            <p:fltVal val="0"/>
                                          </p:val>
                                        </p:tav>
                                        <p:tav tm="100000">
                                          <p:val>
                                            <p:strVal val="#ppt_w"/>
                                          </p:val>
                                        </p:tav>
                                      </p:tavLst>
                                    </p:anim>
                                    <p:anim calcmode="lin" valueType="num">
                                      <p:cBhvr>
                                        <p:cTn id="54" dur="500" fill="hold"/>
                                        <p:tgtEl>
                                          <p:spTgt spid="8">
                                            <p:graphicEl>
                                              <a:dgm id="{322E1A56-CEEF-1842-B9B3-2F1A14649CBB}"/>
                                            </p:graphicEl>
                                          </p:spTgt>
                                        </p:tgtEl>
                                        <p:attrNameLst>
                                          <p:attrName>ppt_h</p:attrName>
                                        </p:attrNameLst>
                                      </p:cBhvr>
                                      <p:tavLst>
                                        <p:tav tm="0">
                                          <p:val>
                                            <p:fltVal val="0"/>
                                          </p:val>
                                        </p:tav>
                                        <p:tav tm="100000">
                                          <p:val>
                                            <p:strVal val="#ppt_h"/>
                                          </p:val>
                                        </p:tav>
                                      </p:tavLst>
                                    </p:anim>
                                  </p:childTnLst>
                                </p:cTn>
                              </p:par>
                              <p:par>
                                <p:cTn id="55" presetID="23" presetClass="entr" presetSubtype="16" fill="hold" grpId="0" nodeType="withEffect">
                                  <p:stCondLst>
                                    <p:cond delay="0"/>
                                  </p:stCondLst>
                                  <p:childTnLst>
                                    <p:set>
                                      <p:cBhvr>
                                        <p:cTn id="56" dur="1" fill="hold">
                                          <p:stCondLst>
                                            <p:cond delay="0"/>
                                          </p:stCondLst>
                                        </p:cTn>
                                        <p:tgtEl>
                                          <p:spTgt spid="8">
                                            <p:graphicEl>
                                              <a:dgm id="{4C6D66A1-89C2-5045-9CF6-AE19FF69C2E4}"/>
                                            </p:graphicEl>
                                          </p:spTgt>
                                        </p:tgtEl>
                                        <p:attrNameLst>
                                          <p:attrName>style.visibility</p:attrName>
                                        </p:attrNameLst>
                                      </p:cBhvr>
                                      <p:to>
                                        <p:strVal val="visible"/>
                                      </p:to>
                                    </p:set>
                                    <p:anim calcmode="lin" valueType="num">
                                      <p:cBhvr>
                                        <p:cTn id="57" dur="500" fill="hold"/>
                                        <p:tgtEl>
                                          <p:spTgt spid="8">
                                            <p:graphicEl>
                                              <a:dgm id="{4C6D66A1-89C2-5045-9CF6-AE19FF69C2E4}"/>
                                            </p:graphicEl>
                                          </p:spTgt>
                                        </p:tgtEl>
                                        <p:attrNameLst>
                                          <p:attrName>ppt_w</p:attrName>
                                        </p:attrNameLst>
                                      </p:cBhvr>
                                      <p:tavLst>
                                        <p:tav tm="0">
                                          <p:val>
                                            <p:fltVal val="0"/>
                                          </p:val>
                                        </p:tav>
                                        <p:tav tm="100000">
                                          <p:val>
                                            <p:strVal val="#ppt_w"/>
                                          </p:val>
                                        </p:tav>
                                      </p:tavLst>
                                    </p:anim>
                                    <p:anim calcmode="lin" valueType="num">
                                      <p:cBhvr>
                                        <p:cTn id="58" dur="500" fill="hold"/>
                                        <p:tgtEl>
                                          <p:spTgt spid="8">
                                            <p:graphicEl>
                                              <a:dgm id="{4C6D66A1-89C2-5045-9CF6-AE19FF69C2E4}"/>
                                            </p:graphicEl>
                                          </p:spTgt>
                                        </p:tgtEl>
                                        <p:attrNameLst>
                                          <p:attrName>ppt_h</p:attrName>
                                        </p:attrNameLst>
                                      </p:cBhvr>
                                      <p:tavLst>
                                        <p:tav tm="0">
                                          <p:val>
                                            <p:fltVal val="0"/>
                                          </p:val>
                                        </p:tav>
                                        <p:tav tm="100000">
                                          <p:val>
                                            <p:strVal val="#ppt_h"/>
                                          </p:val>
                                        </p:tav>
                                      </p:tavLst>
                                    </p:anim>
                                  </p:childTnLst>
                                </p:cTn>
                              </p:par>
                            </p:childTnLst>
                          </p:cTn>
                        </p:par>
                      </p:childTnLst>
                    </p:cTn>
                  </p:par>
                  <p:par>
                    <p:cTn id="59" fill="hold">
                      <p:stCondLst>
                        <p:cond delay="indefinite"/>
                      </p:stCondLst>
                      <p:childTnLst>
                        <p:par>
                          <p:cTn id="60" fill="hold">
                            <p:stCondLst>
                              <p:cond delay="0"/>
                            </p:stCondLst>
                            <p:childTnLst>
                              <p:par>
                                <p:cTn id="61" presetID="23" presetClass="entr" presetSubtype="16" fill="hold" grpId="0" nodeType="clickEffect">
                                  <p:stCondLst>
                                    <p:cond delay="0"/>
                                  </p:stCondLst>
                                  <p:childTnLst>
                                    <p:set>
                                      <p:cBhvr>
                                        <p:cTn id="62" dur="1" fill="hold">
                                          <p:stCondLst>
                                            <p:cond delay="0"/>
                                          </p:stCondLst>
                                        </p:cTn>
                                        <p:tgtEl>
                                          <p:spTgt spid="8">
                                            <p:graphicEl>
                                              <a:dgm id="{5BCFA16E-CCDF-644A-9C7E-4482157A7136}"/>
                                            </p:graphicEl>
                                          </p:spTgt>
                                        </p:tgtEl>
                                        <p:attrNameLst>
                                          <p:attrName>style.visibility</p:attrName>
                                        </p:attrNameLst>
                                      </p:cBhvr>
                                      <p:to>
                                        <p:strVal val="visible"/>
                                      </p:to>
                                    </p:set>
                                    <p:anim calcmode="lin" valueType="num">
                                      <p:cBhvr>
                                        <p:cTn id="63" dur="500" fill="hold"/>
                                        <p:tgtEl>
                                          <p:spTgt spid="8">
                                            <p:graphicEl>
                                              <a:dgm id="{5BCFA16E-CCDF-644A-9C7E-4482157A7136}"/>
                                            </p:graphicEl>
                                          </p:spTgt>
                                        </p:tgtEl>
                                        <p:attrNameLst>
                                          <p:attrName>ppt_w</p:attrName>
                                        </p:attrNameLst>
                                      </p:cBhvr>
                                      <p:tavLst>
                                        <p:tav tm="0">
                                          <p:val>
                                            <p:fltVal val="0"/>
                                          </p:val>
                                        </p:tav>
                                        <p:tav tm="100000">
                                          <p:val>
                                            <p:strVal val="#ppt_w"/>
                                          </p:val>
                                        </p:tav>
                                      </p:tavLst>
                                    </p:anim>
                                    <p:anim calcmode="lin" valueType="num">
                                      <p:cBhvr>
                                        <p:cTn id="64" dur="500" fill="hold"/>
                                        <p:tgtEl>
                                          <p:spTgt spid="8">
                                            <p:graphicEl>
                                              <a:dgm id="{5BCFA16E-CCDF-644A-9C7E-4482157A7136}"/>
                                            </p:graphicEl>
                                          </p:spTgt>
                                        </p:tgtEl>
                                        <p:attrNameLst>
                                          <p:attrName>ppt_h</p:attrName>
                                        </p:attrNameLst>
                                      </p:cBhvr>
                                      <p:tavLst>
                                        <p:tav tm="0">
                                          <p:val>
                                            <p:fltVal val="0"/>
                                          </p:val>
                                        </p:tav>
                                        <p:tav tm="100000">
                                          <p:val>
                                            <p:strVal val="#ppt_h"/>
                                          </p:val>
                                        </p:tav>
                                      </p:tavLst>
                                    </p:anim>
                                  </p:childTnLst>
                                </p:cTn>
                              </p:par>
                              <p:par>
                                <p:cTn id="65" presetID="23" presetClass="entr" presetSubtype="16" fill="hold" grpId="0" nodeType="withEffect">
                                  <p:stCondLst>
                                    <p:cond delay="0"/>
                                  </p:stCondLst>
                                  <p:childTnLst>
                                    <p:set>
                                      <p:cBhvr>
                                        <p:cTn id="66" dur="1" fill="hold">
                                          <p:stCondLst>
                                            <p:cond delay="0"/>
                                          </p:stCondLst>
                                        </p:cTn>
                                        <p:tgtEl>
                                          <p:spTgt spid="8">
                                            <p:graphicEl>
                                              <a:dgm id="{87D803E3-EB89-BC47-9037-0610E99B4F6F}"/>
                                            </p:graphicEl>
                                          </p:spTgt>
                                        </p:tgtEl>
                                        <p:attrNameLst>
                                          <p:attrName>style.visibility</p:attrName>
                                        </p:attrNameLst>
                                      </p:cBhvr>
                                      <p:to>
                                        <p:strVal val="visible"/>
                                      </p:to>
                                    </p:set>
                                    <p:anim calcmode="lin" valueType="num">
                                      <p:cBhvr>
                                        <p:cTn id="67" dur="500" fill="hold"/>
                                        <p:tgtEl>
                                          <p:spTgt spid="8">
                                            <p:graphicEl>
                                              <a:dgm id="{87D803E3-EB89-BC47-9037-0610E99B4F6F}"/>
                                            </p:graphicEl>
                                          </p:spTgt>
                                        </p:tgtEl>
                                        <p:attrNameLst>
                                          <p:attrName>ppt_w</p:attrName>
                                        </p:attrNameLst>
                                      </p:cBhvr>
                                      <p:tavLst>
                                        <p:tav tm="0">
                                          <p:val>
                                            <p:fltVal val="0"/>
                                          </p:val>
                                        </p:tav>
                                        <p:tav tm="100000">
                                          <p:val>
                                            <p:strVal val="#ppt_w"/>
                                          </p:val>
                                        </p:tav>
                                      </p:tavLst>
                                    </p:anim>
                                    <p:anim calcmode="lin" valueType="num">
                                      <p:cBhvr>
                                        <p:cTn id="68" dur="500" fill="hold"/>
                                        <p:tgtEl>
                                          <p:spTgt spid="8">
                                            <p:graphicEl>
                                              <a:dgm id="{87D803E3-EB89-BC47-9037-0610E99B4F6F}"/>
                                            </p:graphicEl>
                                          </p:spTgt>
                                        </p:tgtEl>
                                        <p:attrNameLst>
                                          <p:attrName>ppt_h</p:attrName>
                                        </p:attrNameLst>
                                      </p:cBhvr>
                                      <p:tavLst>
                                        <p:tav tm="0">
                                          <p:val>
                                            <p:fltVal val="0"/>
                                          </p:val>
                                        </p:tav>
                                        <p:tav tm="100000">
                                          <p:val>
                                            <p:strVal val="#ppt_h"/>
                                          </p:val>
                                        </p:tav>
                                      </p:tavLst>
                                    </p:anim>
                                  </p:childTnLst>
                                </p:cTn>
                              </p:par>
                            </p:childTnLst>
                          </p:cTn>
                        </p:par>
                      </p:childTnLst>
                    </p:cTn>
                  </p:par>
                  <p:par>
                    <p:cTn id="69" fill="hold">
                      <p:stCondLst>
                        <p:cond delay="indefinite"/>
                      </p:stCondLst>
                      <p:childTnLst>
                        <p:par>
                          <p:cTn id="70" fill="hold">
                            <p:stCondLst>
                              <p:cond delay="0"/>
                            </p:stCondLst>
                            <p:childTnLst>
                              <p:par>
                                <p:cTn id="71" presetID="23" presetClass="entr" presetSubtype="16" fill="hold" grpId="0" nodeType="clickEffect">
                                  <p:stCondLst>
                                    <p:cond delay="0"/>
                                  </p:stCondLst>
                                  <p:childTnLst>
                                    <p:set>
                                      <p:cBhvr>
                                        <p:cTn id="72" dur="1" fill="hold">
                                          <p:stCondLst>
                                            <p:cond delay="0"/>
                                          </p:stCondLst>
                                        </p:cTn>
                                        <p:tgtEl>
                                          <p:spTgt spid="8">
                                            <p:graphicEl>
                                              <a:dgm id="{514F042E-B533-444E-AD23-EEC170E9106B}"/>
                                            </p:graphicEl>
                                          </p:spTgt>
                                        </p:tgtEl>
                                        <p:attrNameLst>
                                          <p:attrName>style.visibility</p:attrName>
                                        </p:attrNameLst>
                                      </p:cBhvr>
                                      <p:to>
                                        <p:strVal val="visible"/>
                                      </p:to>
                                    </p:set>
                                    <p:anim calcmode="lin" valueType="num">
                                      <p:cBhvr>
                                        <p:cTn id="73" dur="500" fill="hold"/>
                                        <p:tgtEl>
                                          <p:spTgt spid="8">
                                            <p:graphicEl>
                                              <a:dgm id="{514F042E-B533-444E-AD23-EEC170E9106B}"/>
                                            </p:graphicEl>
                                          </p:spTgt>
                                        </p:tgtEl>
                                        <p:attrNameLst>
                                          <p:attrName>ppt_w</p:attrName>
                                        </p:attrNameLst>
                                      </p:cBhvr>
                                      <p:tavLst>
                                        <p:tav tm="0">
                                          <p:val>
                                            <p:fltVal val="0"/>
                                          </p:val>
                                        </p:tav>
                                        <p:tav tm="100000">
                                          <p:val>
                                            <p:strVal val="#ppt_w"/>
                                          </p:val>
                                        </p:tav>
                                      </p:tavLst>
                                    </p:anim>
                                    <p:anim calcmode="lin" valueType="num">
                                      <p:cBhvr>
                                        <p:cTn id="74" dur="500" fill="hold"/>
                                        <p:tgtEl>
                                          <p:spTgt spid="8">
                                            <p:graphicEl>
                                              <a:dgm id="{514F042E-B533-444E-AD23-EEC170E9106B}"/>
                                            </p:graphicEl>
                                          </p:spTgt>
                                        </p:tgtEl>
                                        <p:attrNameLst>
                                          <p:attrName>ppt_h</p:attrName>
                                        </p:attrNameLst>
                                      </p:cBhvr>
                                      <p:tavLst>
                                        <p:tav tm="0">
                                          <p:val>
                                            <p:fltVal val="0"/>
                                          </p:val>
                                        </p:tav>
                                        <p:tav tm="100000">
                                          <p:val>
                                            <p:strVal val="#ppt_h"/>
                                          </p:val>
                                        </p:tav>
                                      </p:tavLst>
                                    </p:anim>
                                  </p:childTnLst>
                                </p:cTn>
                              </p:par>
                              <p:par>
                                <p:cTn id="75" presetID="23" presetClass="entr" presetSubtype="16" fill="hold" grpId="0" nodeType="withEffect">
                                  <p:stCondLst>
                                    <p:cond delay="0"/>
                                  </p:stCondLst>
                                  <p:childTnLst>
                                    <p:set>
                                      <p:cBhvr>
                                        <p:cTn id="76" dur="1" fill="hold">
                                          <p:stCondLst>
                                            <p:cond delay="0"/>
                                          </p:stCondLst>
                                        </p:cTn>
                                        <p:tgtEl>
                                          <p:spTgt spid="8">
                                            <p:graphicEl>
                                              <a:dgm id="{7FB6FC54-5AC3-FF4C-BCA1-537FCB5AF275}"/>
                                            </p:graphicEl>
                                          </p:spTgt>
                                        </p:tgtEl>
                                        <p:attrNameLst>
                                          <p:attrName>style.visibility</p:attrName>
                                        </p:attrNameLst>
                                      </p:cBhvr>
                                      <p:to>
                                        <p:strVal val="visible"/>
                                      </p:to>
                                    </p:set>
                                    <p:anim calcmode="lin" valueType="num">
                                      <p:cBhvr>
                                        <p:cTn id="77" dur="500" fill="hold"/>
                                        <p:tgtEl>
                                          <p:spTgt spid="8">
                                            <p:graphicEl>
                                              <a:dgm id="{7FB6FC54-5AC3-FF4C-BCA1-537FCB5AF275}"/>
                                            </p:graphicEl>
                                          </p:spTgt>
                                        </p:tgtEl>
                                        <p:attrNameLst>
                                          <p:attrName>ppt_w</p:attrName>
                                        </p:attrNameLst>
                                      </p:cBhvr>
                                      <p:tavLst>
                                        <p:tav tm="0">
                                          <p:val>
                                            <p:fltVal val="0"/>
                                          </p:val>
                                        </p:tav>
                                        <p:tav tm="100000">
                                          <p:val>
                                            <p:strVal val="#ppt_w"/>
                                          </p:val>
                                        </p:tav>
                                      </p:tavLst>
                                    </p:anim>
                                    <p:anim calcmode="lin" valueType="num">
                                      <p:cBhvr>
                                        <p:cTn id="78" dur="500" fill="hold"/>
                                        <p:tgtEl>
                                          <p:spTgt spid="8">
                                            <p:graphicEl>
                                              <a:dgm id="{7FB6FC54-5AC3-FF4C-BCA1-537FCB5AF275}"/>
                                            </p:graphic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rev="1"/>
        </p:bldSub>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UC15_template_bckground_9.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 y="0"/>
            <a:ext cx="12188952" cy="6858000"/>
          </a:xfrm>
          <a:prstGeom prst="rect">
            <a:avLst/>
          </a:prstGeom>
        </p:spPr>
      </p:pic>
      <p:sp>
        <p:nvSpPr>
          <p:cNvPr id="11" name="Title 10"/>
          <p:cNvSpPr>
            <a:spLocks noGrp="1"/>
          </p:cNvSpPr>
          <p:nvPr>
            <p:ph type="title"/>
          </p:nvPr>
        </p:nvSpPr>
        <p:spPr/>
        <p:txBody>
          <a:bodyPr/>
          <a:lstStyle/>
          <a:p>
            <a:r>
              <a:rPr lang="en-US" dirty="0"/>
              <a:t>Show me the way</a:t>
            </a:r>
          </a:p>
        </p:txBody>
      </p:sp>
      <p:sp>
        <p:nvSpPr>
          <p:cNvPr id="13" name="Content Placeholder 12"/>
          <p:cNvSpPr>
            <a:spLocks noGrp="1"/>
          </p:cNvSpPr>
          <p:nvPr>
            <p:ph sz="quarter" idx="18"/>
          </p:nvPr>
        </p:nvSpPr>
        <p:spPr/>
        <p:txBody>
          <a:bodyPr/>
          <a:lstStyle/>
          <a:p>
            <a:endParaRPr lang="en-US"/>
          </a:p>
        </p:txBody>
      </p:sp>
      <p:sp>
        <p:nvSpPr>
          <p:cNvPr id="12" name="Text Placeholder 11"/>
          <p:cNvSpPr>
            <a:spLocks noGrp="1"/>
          </p:cNvSpPr>
          <p:nvPr>
            <p:ph type="body" sz="quarter" idx="16"/>
          </p:nvPr>
        </p:nvSpPr>
        <p:spPr/>
        <p:txBody>
          <a:bodyPr/>
          <a:lstStyle/>
          <a:p>
            <a:endParaRPr lang="en-US" dirty="0"/>
          </a:p>
        </p:txBody>
      </p:sp>
      <p:sp>
        <p:nvSpPr>
          <p:cNvPr id="14" name="Text Placeholder 13"/>
          <p:cNvSpPr>
            <a:spLocks noGrp="1"/>
          </p:cNvSpPr>
          <p:nvPr>
            <p:ph type="body" sz="quarter" idx="20"/>
          </p:nvPr>
        </p:nvSpPr>
        <p:spPr/>
        <p:txBody>
          <a:bodyPr/>
          <a:lstStyle/>
          <a:p>
            <a:endParaRPr lang="en-US"/>
          </a:p>
        </p:txBody>
      </p:sp>
      <p:sp>
        <p:nvSpPr>
          <p:cNvPr id="2" name="Footer Placeholder 1"/>
          <p:cNvSpPr>
            <a:spLocks noGrp="1"/>
          </p:cNvSpPr>
          <p:nvPr>
            <p:ph type="ftr" sz="quarter" idx="3"/>
          </p:nvPr>
        </p:nvSpPr>
        <p:spPr/>
        <p:txBody>
          <a:bodyPr/>
          <a:lstStyle/>
          <a:p>
            <a:r>
              <a:rPr lang="en-US" smtClean="0"/>
              <a:t>Customizing and extending ArcGIS Web App Templates</a:t>
            </a:r>
            <a:endParaRPr lang="en-US"/>
          </a:p>
        </p:txBody>
      </p:sp>
      <p:pic>
        <p:nvPicPr>
          <p:cNvPr id="8" name="Picture 7" descr="Octocat.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016194" y="714498"/>
            <a:ext cx="4159612" cy="3457677"/>
          </a:xfrm>
          <a:prstGeom prst="rect">
            <a:avLst/>
          </a:prstGeom>
        </p:spPr>
      </p:pic>
      <p:pic>
        <p:nvPicPr>
          <p:cNvPr id="9" name="Picture 8" descr="GitHub_Logo.p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674807" y="3932333"/>
            <a:ext cx="4842387" cy="1985379"/>
          </a:xfrm>
          <a:prstGeom prst="rect">
            <a:avLst/>
          </a:prstGeom>
        </p:spPr>
      </p:pic>
      <p:sp>
        <p:nvSpPr>
          <p:cNvPr id="10" name="Rectangle 9"/>
          <p:cNvSpPr/>
          <p:nvPr/>
        </p:nvSpPr>
        <p:spPr>
          <a:xfrm>
            <a:off x="4317071" y="5839378"/>
            <a:ext cx="3557858" cy="461665"/>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2400" b="1" dirty="0" err="1" smtClean="0">
                <a:ln w="50800"/>
                <a:solidFill>
                  <a:schemeClr val="tx1"/>
                </a:solidFill>
              </a:rPr>
              <a:t>esriurl.com</a:t>
            </a:r>
            <a:r>
              <a:rPr lang="en-US" sz="2400" b="1" dirty="0">
                <a:ln w="50800"/>
                <a:solidFill>
                  <a:schemeClr val="tx1"/>
                </a:solidFill>
              </a:rPr>
              <a:t>/boilerplate</a:t>
            </a:r>
          </a:p>
        </p:txBody>
      </p:sp>
      <p:pic>
        <p:nvPicPr>
          <p:cNvPr id="15" name="Picture 14" descr="Screen Shot 2014-03-05 at 1.59.21 PM.pn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20325" y="1407949"/>
            <a:ext cx="3055477" cy="2749028"/>
          </a:xfrm>
          <a:prstGeom prst="rect">
            <a:avLst/>
          </a:prstGeom>
        </p:spPr>
      </p:pic>
    </p:spTree>
    <p:extLst>
      <p:ext uri="{BB962C8B-B14F-4D97-AF65-F5344CB8AC3E}">
        <p14:creationId xmlns:p14="http://schemas.microsoft.com/office/powerpoint/2010/main" val="1414829150"/>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5"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20" dur="1000" fill="hold"/>
                                        <p:tgtEl>
                                          <p:spTgt spid="10"/>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nodeType="click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dissolve">
                                      <p:cBhvr>
                                        <p:cTn id="2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templates? </a:t>
            </a:r>
            <a:endParaRPr lang="en-US" dirty="0"/>
          </a:p>
        </p:txBody>
      </p:sp>
      <p:sp>
        <p:nvSpPr>
          <p:cNvPr id="4" name="Footer Placeholder 3"/>
          <p:cNvSpPr>
            <a:spLocks noGrp="1"/>
          </p:cNvSpPr>
          <p:nvPr>
            <p:ph type="ftr" sz="quarter" idx="3"/>
          </p:nvPr>
        </p:nvSpPr>
        <p:spPr/>
        <p:txBody>
          <a:bodyPr/>
          <a:lstStyle/>
          <a:p>
            <a:r>
              <a:rPr lang="en-US" smtClean="0"/>
              <a:t>Customizing and extending ArcGIS Web App Templates</a:t>
            </a:r>
            <a:endParaRPr lang="en-US"/>
          </a:p>
        </p:txBody>
      </p:sp>
      <p:sp>
        <p:nvSpPr>
          <p:cNvPr id="5" name="Content Placeholder 2"/>
          <p:cNvSpPr>
            <a:spLocks noGrp="1"/>
          </p:cNvSpPr>
          <p:nvPr>
            <p:ph sz="quarter" idx="10"/>
          </p:nvPr>
        </p:nvSpPr>
        <p:spPr>
          <a:xfrm>
            <a:off x="914400" y="1828800"/>
            <a:ext cx="10369296" cy="3429000"/>
          </a:xfrm>
        </p:spPr>
        <p:txBody>
          <a:bodyPr/>
          <a:lstStyle/>
          <a:p>
            <a:endParaRPr lang="en-US" dirty="0"/>
          </a:p>
        </p:txBody>
      </p:sp>
      <p:pic>
        <p:nvPicPr>
          <p:cNvPr id="6" name="Picture 5" descr="Screen Shot 2014-07-10 at 2.50.02 PM.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62841" y="2741650"/>
            <a:ext cx="2857330" cy="1626404"/>
          </a:xfrm>
          <a:prstGeom prst="rect">
            <a:avLst/>
          </a:prstGeom>
        </p:spPr>
      </p:pic>
      <p:pic>
        <p:nvPicPr>
          <p:cNvPr id="7" name="Picture 6" descr="daa28f10f2d34fe6a1452f0c6e2bd559.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808906" y="2769186"/>
            <a:ext cx="3205764" cy="2404323"/>
          </a:xfrm>
          <a:prstGeom prst="rect">
            <a:avLst/>
          </a:prstGeom>
        </p:spPr>
      </p:pic>
      <p:pic>
        <p:nvPicPr>
          <p:cNvPr id="8" name="Picture 7" descr="placeit.pn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4262425" y="2056670"/>
            <a:ext cx="3804693" cy="2853520"/>
          </a:xfrm>
          <a:prstGeom prst="rect">
            <a:avLst/>
          </a:prstGeom>
        </p:spPr>
      </p:pic>
      <p:pic>
        <p:nvPicPr>
          <p:cNvPr id="9" name="Picture 8" descr="placeit (2).pn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754696" y="1403822"/>
            <a:ext cx="3224929" cy="2418696"/>
          </a:xfrm>
          <a:prstGeom prst="rect">
            <a:avLst/>
          </a:prstGeom>
        </p:spPr>
      </p:pic>
    </p:spTree>
    <p:extLst>
      <p:ext uri="{BB962C8B-B14F-4D97-AF65-F5344CB8AC3E}">
        <p14:creationId xmlns:p14="http://schemas.microsoft.com/office/powerpoint/2010/main" val="523057390"/>
      </p:ext>
    </p:extLst>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9" y="0"/>
            <a:ext cx="12188950" cy="6857999"/>
          </a:xfrm>
          <a:prstGeom prst="rect">
            <a:avLst/>
          </a:prstGeom>
        </p:spPr>
      </p:pic>
      <p:sp>
        <p:nvSpPr>
          <p:cNvPr id="7" name="Title 6"/>
          <p:cNvSpPr>
            <a:spLocks noGrp="1"/>
          </p:cNvSpPr>
          <p:nvPr>
            <p:ph type="title"/>
          </p:nvPr>
        </p:nvSpPr>
        <p:spPr>
          <a:xfrm>
            <a:off x="912304" y="1990427"/>
            <a:ext cx="9073907" cy="1477328"/>
          </a:xfrm>
        </p:spPr>
        <p:txBody>
          <a:bodyPr/>
          <a:lstStyle/>
          <a:p>
            <a:r>
              <a:rPr lang="en-US" dirty="0" smtClean="0"/>
              <a:t>Demo</a:t>
            </a:r>
            <a:endParaRPr lang="en-US" dirty="0"/>
          </a:p>
        </p:txBody>
      </p:sp>
      <p:sp>
        <p:nvSpPr>
          <p:cNvPr id="8" name="Text Placeholder 7"/>
          <p:cNvSpPr>
            <a:spLocks noGrp="1"/>
          </p:cNvSpPr>
          <p:nvPr>
            <p:ph type="body" sz="quarter" idx="10"/>
          </p:nvPr>
        </p:nvSpPr>
        <p:spPr>
          <a:xfrm>
            <a:off x="912304" y="3467761"/>
            <a:ext cx="9073907" cy="615553"/>
          </a:xfrm>
        </p:spPr>
        <p:txBody>
          <a:bodyPr/>
          <a:lstStyle/>
          <a:p>
            <a:endParaRPr lang="en-US" dirty="0"/>
          </a:p>
        </p:txBody>
      </p:sp>
      <p:sp>
        <p:nvSpPr>
          <p:cNvPr id="2" name="Footer Placeholder 1"/>
          <p:cNvSpPr>
            <a:spLocks noGrp="1"/>
          </p:cNvSpPr>
          <p:nvPr>
            <p:ph type="ftr" sz="quarter" idx="3"/>
          </p:nvPr>
        </p:nvSpPr>
        <p:spPr/>
        <p:txBody>
          <a:bodyPr/>
          <a:lstStyle/>
          <a:p>
            <a:r>
              <a:rPr lang="en-US" smtClean="0"/>
              <a:t>Customizing and extending ArcGIS Web App Templates</a:t>
            </a:r>
            <a:endParaRPr lang="en-US"/>
          </a:p>
        </p:txBody>
      </p:sp>
    </p:spTree>
    <p:extLst>
      <p:ext uri="{BB962C8B-B14F-4D97-AF65-F5344CB8AC3E}">
        <p14:creationId xmlns:p14="http://schemas.microsoft.com/office/powerpoint/2010/main" val="555996658"/>
      </p:ext>
    </p:extLst>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C15_template_bckground_17.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 y="0"/>
            <a:ext cx="12188952" cy="6858000"/>
          </a:xfrm>
          <a:prstGeom prst="rect">
            <a:avLst/>
          </a:prstGeom>
        </p:spPr>
      </p:pic>
      <p:sp>
        <p:nvSpPr>
          <p:cNvPr id="2" name="Text Placeholder 1"/>
          <p:cNvSpPr>
            <a:spLocks noGrp="1"/>
          </p:cNvSpPr>
          <p:nvPr>
            <p:ph type="body" idx="1"/>
          </p:nvPr>
        </p:nvSpPr>
        <p:spPr>
          <a:xfrm>
            <a:off x="3172729" y="3512743"/>
            <a:ext cx="8335936" cy="338554"/>
          </a:xfrm>
        </p:spPr>
        <p:txBody>
          <a:bodyPr/>
          <a:lstStyle/>
          <a:p>
            <a:endParaRPr lang="en-US"/>
          </a:p>
        </p:txBody>
      </p:sp>
      <p:sp>
        <p:nvSpPr>
          <p:cNvPr id="3" name="Title 2"/>
          <p:cNvSpPr>
            <a:spLocks noGrp="1"/>
          </p:cNvSpPr>
          <p:nvPr>
            <p:ph type="title"/>
          </p:nvPr>
        </p:nvSpPr>
        <p:spPr>
          <a:xfrm>
            <a:off x="3172729" y="1994006"/>
            <a:ext cx="7383162" cy="1477328"/>
          </a:xfrm>
        </p:spPr>
        <p:txBody>
          <a:bodyPr/>
          <a:lstStyle/>
          <a:p>
            <a:r>
              <a:rPr lang="en-US" dirty="0"/>
              <a:t>Create a Configurable</a:t>
            </a:r>
            <a:br>
              <a:rPr lang="en-US" dirty="0"/>
            </a:br>
            <a:r>
              <a:rPr lang="en-US" dirty="0"/>
              <a:t>Template</a:t>
            </a:r>
          </a:p>
        </p:txBody>
      </p:sp>
      <p:sp>
        <p:nvSpPr>
          <p:cNvPr id="5" name="Footer Placeholder 4"/>
          <p:cNvSpPr>
            <a:spLocks noGrp="1"/>
          </p:cNvSpPr>
          <p:nvPr>
            <p:ph type="ftr" sz="quarter" idx="3"/>
          </p:nvPr>
        </p:nvSpPr>
        <p:spPr/>
        <p:txBody>
          <a:bodyPr/>
          <a:lstStyle/>
          <a:p>
            <a:r>
              <a:rPr lang="en-US" smtClean="0"/>
              <a:t>Customizing and extending ArcGIS Web App Templates</a:t>
            </a:r>
            <a:endParaRPr lang="en-US"/>
          </a:p>
        </p:txBody>
      </p:sp>
    </p:spTree>
    <p:extLst>
      <p:ext uri="{BB962C8B-B14F-4D97-AF65-F5344CB8AC3E}">
        <p14:creationId xmlns:p14="http://schemas.microsoft.com/office/powerpoint/2010/main" val="155789224"/>
      </p:ext>
    </p:extLst>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9" y="0"/>
            <a:ext cx="12188950" cy="6857999"/>
          </a:xfrm>
          <a:prstGeom prst="rect">
            <a:avLst/>
          </a:prstGeom>
        </p:spPr>
      </p:pic>
      <p:sp>
        <p:nvSpPr>
          <p:cNvPr id="7" name="Title 6"/>
          <p:cNvSpPr>
            <a:spLocks noGrp="1"/>
          </p:cNvSpPr>
          <p:nvPr>
            <p:ph type="title"/>
          </p:nvPr>
        </p:nvSpPr>
        <p:spPr>
          <a:xfrm>
            <a:off x="912304" y="1990427"/>
            <a:ext cx="9073907" cy="1477328"/>
          </a:xfrm>
        </p:spPr>
        <p:txBody>
          <a:bodyPr/>
          <a:lstStyle/>
          <a:p>
            <a:r>
              <a:rPr lang="en-US" dirty="0" smtClean="0"/>
              <a:t>Demo</a:t>
            </a:r>
            <a:endParaRPr lang="en-US" dirty="0"/>
          </a:p>
        </p:txBody>
      </p:sp>
      <p:sp>
        <p:nvSpPr>
          <p:cNvPr id="8" name="Text Placeholder 7"/>
          <p:cNvSpPr>
            <a:spLocks noGrp="1"/>
          </p:cNvSpPr>
          <p:nvPr>
            <p:ph type="body" sz="quarter" idx="10"/>
          </p:nvPr>
        </p:nvSpPr>
        <p:spPr>
          <a:xfrm>
            <a:off x="912304" y="3467761"/>
            <a:ext cx="9073907" cy="615553"/>
          </a:xfrm>
        </p:spPr>
        <p:txBody>
          <a:bodyPr/>
          <a:lstStyle/>
          <a:p>
            <a:endParaRPr lang="en-US" dirty="0"/>
          </a:p>
        </p:txBody>
      </p:sp>
      <p:sp>
        <p:nvSpPr>
          <p:cNvPr id="2" name="Footer Placeholder 1"/>
          <p:cNvSpPr>
            <a:spLocks noGrp="1"/>
          </p:cNvSpPr>
          <p:nvPr>
            <p:ph type="ftr" sz="quarter" idx="3"/>
          </p:nvPr>
        </p:nvSpPr>
        <p:spPr/>
        <p:txBody>
          <a:bodyPr/>
          <a:lstStyle/>
          <a:p>
            <a:r>
              <a:rPr lang="en-US" smtClean="0"/>
              <a:t>Customizing and extending ArcGIS Web App Templates</a:t>
            </a:r>
            <a:endParaRPr lang="en-US"/>
          </a:p>
        </p:txBody>
      </p:sp>
    </p:spTree>
    <p:extLst>
      <p:ext uri="{BB962C8B-B14F-4D97-AF65-F5344CB8AC3E}">
        <p14:creationId xmlns:p14="http://schemas.microsoft.com/office/powerpoint/2010/main" val="1389867269"/>
      </p:ext>
    </p:extLst>
  </p:cSld>
  <p:clrMapOvr>
    <a:masterClrMapping/>
  </p:clrMapOvr>
  <p:transition spd="med">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UC15_template_bckground_9.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 y="0"/>
            <a:ext cx="12188952" cy="6858000"/>
          </a:xfrm>
          <a:prstGeom prst="rect">
            <a:avLst/>
          </a:prstGeom>
        </p:spPr>
      </p:pic>
      <p:sp>
        <p:nvSpPr>
          <p:cNvPr id="11" name="Title 10"/>
          <p:cNvSpPr>
            <a:spLocks noGrp="1"/>
          </p:cNvSpPr>
          <p:nvPr>
            <p:ph type="title"/>
          </p:nvPr>
        </p:nvSpPr>
        <p:spPr/>
        <p:txBody>
          <a:bodyPr/>
          <a:lstStyle/>
          <a:p>
            <a:endParaRPr lang="en-US" dirty="0"/>
          </a:p>
        </p:txBody>
      </p:sp>
      <p:sp>
        <p:nvSpPr>
          <p:cNvPr id="13" name="Content Placeholder 12"/>
          <p:cNvSpPr>
            <a:spLocks noGrp="1"/>
          </p:cNvSpPr>
          <p:nvPr>
            <p:ph sz="quarter" idx="18"/>
          </p:nvPr>
        </p:nvSpPr>
        <p:spPr/>
        <p:txBody>
          <a:bodyPr/>
          <a:lstStyle/>
          <a:p>
            <a:endParaRPr lang="en-US"/>
          </a:p>
        </p:txBody>
      </p:sp>
      <p:sp>
        <p:nvSpPr>
          <p:cNvPr id="12" name="Text Placeholder 11"/>
          <p:cNvSpPr>
            <a:spLocks noGrp="1"/>
          </p:cNvSpPr>
          <p:nvPr>
            <p:ph type="body" sz="quarter" idx="16"/>
          </p:nvPr>
        </p:nvSpPr>
        <p:spPr/>
        <p:txBody>
          <a:bodyPr/>
          <a:lstStyle/>
          <a:p>
            <a:endParaRPr lang="en-US" dirty="0"/>
          </a:p>
        </p:txBody>
      </p:sp>
      <p:sp>
        <p:nvSpPr>
          <p:cNvPr id="14" name="Text Placeholder 13"/>
          <p:cNvSpPr>
            <a:spLocks noGrp="1"/>
          </p:cNvSpPr>
          <p:nvPr>
            <p:ph type="body" sz="quarter" idx="20"/>
          </p:nvPr>
        </p:nvSpPr>
        <p:spPr/>
        <p:txBody>
          <a:bodyPr/>
          <a:lstStyle/>
          <a:p>
            <a:endParaRPr lang="en-US"/>
          </a:p>
        </p:txBody>
      </p:sp>
      <p:sp>
        <p:nvSpPr>
          <p:cNvPr id="2" name="Footer Placeholder 1"/>
          <p:cNvSpPr>
            <a:spLocks noGrp="1"/>
          </p:cNvSpPr>
          <p:nvPr>
            <p:ph type="ftr" sz="quarter" idx="3"/>
          </p:nvPr>
        </p:nvSpPr>
        <p:spPr/>
        <p:txBody>
          <a:bodyPr/>
          <a:lstStyle/>
          <a:p>
            <a:r>
              <a:rPr lang="en-US" smtClean="0"/>
              <a:t>Customizing and extending ArcGIS Web App Templates</a:t>
            </a:r>
            <a:endParaRPr lang="en-US"/>
          </a:p>
        </p:txBody>
      </p:sp>
      <p:sp>
        <p:nvSpPr>
          <p:cNvPr id="9" name="Content Placeholder 2"/>
          <p:cNvSpPr txBox="1">
            <a:spLocks/>
          </p:cNvSpPr>
          <p:nvPr/>
        </p:nvSpPr>
        <p:spPr>
          <a:xfrm>
            <a:off x="914400" y="470329"/>
            <a:ext cx="10369296" cy="5667477"/>
          </a:xfrm>
          <a:prstGeom prst="rect">
            <a:avLst/>
          </a:prstGeom>
        </p:spPr>
        <p:txBody>
          <a:bodyPr/>
          <a:lstStyle>
            <a:lvl1pPr marL="176213" indent="-176213" algn="l" defTabSz="457200" rtl="0" eaLnBrk="1" latinLnBrk="0" hangingPunct="1">
              <a:lnSpc>
                <a:spcPct val="100000"/>
              </a:lnSpc>
              <a:spcBef>
                <a:spcPts val="300"/>
              </a:spcBef>
              <a:spcAft>
                <a:spcPts val="600"/>
              </a:spcAft>
              <a:buClr>
                <a:schemeClr val="accent4">
                  <a:lumMod val="60000"/>
                  <a:lumOff val="40000"/>
                </a:schemeClr>
              </a:buClr>
              <a:buSzPct val="80000"/>
              <a:buFont typeface="Arial"/>
              <a:buChar char="•"/>
              <a:defRPr sz="2000" b="1" kern="1200">
                <a:solidFill>
                  <a:schemeClr val="tx1"/>
                </a:solidFill>
                <a:latin typeface="+mn-lt"/>
                <a:ea typeface="+mn-ea"/>
                <a:cs typeface="Arial"/>
              </a:defRPr>
            </a:lvl1pPr>
            <a:lvl2pPr marL="457200" indent="-173736" algn="l" defTabSz="457200" rtl="0" eaLnBrk="1" latinLnBrk="0" hangingPunct="1">
              <a:lnSpc>
                <a:spcPct val="100000"/>
              </a:lnSpc>
              <a:spcBef>
                <a:spcPts val="0"/>
              </a:spcBef>
              <a:spcAft>
                <a:spcPts val="600"/>
              </a:spcAft>
              <a:buClr>
                <a:schemeClr val="accent4">
                  <a:lumMod val="60000"/>
                  <a:lumOff val="40000"/>
                </a:schemeClr>
              </a:buClr>
              <a:buSzPct val="80000"/>
              <a:buFont typeface="Lucida Grande"/>
              <a:buChar char="-"/>
              <a:defRPr sz="1800" b="1" kern="1200">
                <a:solidFill>
                  <a:schemeClr val="tx1"/>
                </a:solidFill>
                <a:latin typeface="+mn-lt"/>
                <a:ea typeface="+mn-ea"/>
                <a:cs typeface="Arial"/>
              </a:defRPr>
            </a:lvl2pPr>
            <a:lvl3pPr marL="795528" indent="-173736" algn="l" defTabSz="457200" rtl="0" eaLnBrk="1" latinLnBrk="0" hangingPunct="1">
              <a:lnSpc>
                <a:spcPct val="100000"/>
              </a:lnSpc>
              <a:spcBef>
                <a:spcPts val="0"/>
              </a:spcBef>
              <a:spcAft>
                <a:spcPts val="600"/>
              </a:spcAft>
              <a:buClr>
                <a:schemeClr val="accent4">
                  <a:lumMod val="60000"/>
                  <a:lumOff val="40000"/>
                </a:schemeClr>
              </a:buClr>
              <a:buSzPct val="80000"/>
              <a:buFont typeface="Lucida Grande"/>
              <a:buChar char="-"/>
              <a:defRPr sz="1600" b="1" kern="1200">
                <a:solidFill>
                  <a:schemeClr val="tx1"/>
                </a:solidFill>
                <a:latin typeface="+mn-lt"/>
                <a:ea typeface="+mn-ea"/>
                <a:cs typeface="Arial"/>
              </a:defRPr>
            </a:lvl3pPr>
            <a:lvl4pPr marL="1216152" indent="-173736" algn="l" defTabSz="457200" rtl="0" eaLnBrk="1" latinLnBrk="0" hangingPunct="1">
              <a:lnSpc>
                <a:spcPts val="1800"/>
              </a:lnSpc>
              <a:spcBef>
                <a:spcPts val="0"/>
              </a:spcBef>
              <a:spcAft>
                <a:spcPts val="600"/>
              </a:spcAft>
              <a:buClr>
                <a:schemeClr val="accent4">
                  <a:lumMod val="60000"/>
                  <a:lumOff val="40000"/>
                </a:schemeClr>
              </a:buClr>
              <a:buSzPct val="80000"/>
              <a:buFont typeface="Lucida Grande"/>
              <a:buChar char="-"/>
              <a:defRPr sz="1400" b="1" kern="1200">
                <a:solidFill>
                  <a:schemeClr val="tx1"/>
                </a:solidFill>
                <a:latin typeface="+mn-lt"/>
                <a:ea typeface="+mn-ea"/>
                <a:cs typeface="Arial"/>
              </a:defRPr>
            </a:lvl4pPr>
            <a:lvl5pPr marL="1546225" indent="-176213" algn="l" defTabSz="457200" rtl="0" eaLnBrk="1" latinLnBrk="0" hangingPunct="1">
              <a:lnSpc>
                <a:spcPts val="1900"/>
              </a:lnSpc>
              <a:spcBef>
                <a:spcPts val="0"/>
              </a:spcBef>
              <a:spcAft>
                <a:spcPts val="600"/>
              </a:spcAft>
              <a:buClr>
                <a:schemeClr val="accent4">
                  <a:lumMod val="60000"/>
                  <a:lumOff val="40000"/>
                </a:schemeClr>
              </a:buClr>
              <a:buSzPct val="80000"/>
              <a:buFont typeface="Lucida Grande"/>
              <a:buChar char="-"/>
              <a:defRPr lang="en-US" sz="1400" b="1" kern="1200" dirty="0">
                <a:solidFill>
                  <a:schemeClr val="tx1"/>
                </a:solidFill>
                <a:latin typeface="+mn-lt"/>
                <a:ea typeface="+mn-ea"/>
                <a:cs typeface="Arial"/>
              </a:defRPr>
            </a:lvl5pPr>
            <a:lvl6pPr marL="1773238" indent="-177800" algn="l" defTabSz="401638" rtl="0" eaLnBrk="1" latinLnBrk="0" hangingPunct="1">
              <a:lnSpc>
                <a:spcPts val="1700"/>
              </a:lnSpc>
              <a:spcBef>
                <a:spcPts val="300"/>
              </a:spcBef>
              <a:spcAft>
                <a:spcPts val="300"/>
              </a:spcAft>
              <a:buSzPct val="80000"/>
              <a:buFont typeface="Lucida Grande"/>
              <a:buChar char="-"/>
              <a:tabLst>
                <a:tab pos="1484313" algn="l"/>
              </a:tabLst>
              <a:defRPr sz="1400" b="1" kern="1200">
                <a:solidFill>
                  <a:schemeClr val="tx1"/>
                </a:solidFill>
                <a:latin typeface="Arial"/>
                <a:ea typeface="+mn-ea"/>
                <a:cs typeface="Arial"/>
              </a:defRPr>
            </a:lvl6pPr>
            <a:lvl7pPr marL="2062163" indent="-176213" algn="l" defTabSz="457200" rtl="0" eaLnBrk="1" latinLnBrk="0" hangingPunct="1">
              <a:lnSpc>
                <a:spcPts val="1700"/>
              </a:lnSpc>
              <a:spcBef>
                <a:spcPts val="300"/>
              </a:spcBef>
              <a:spcAft>
                <a:spcPts val="300"/>
              </a:spcAft>
              <a:buSzPct val="80000"/>
              <a:buFont typeface="Lucida Grande"/>
              <a:buChar char="-"/>
              <a:defRPr sz="1400" b="1" kern="1200">
                <a:solidFill>
                  <a:schemeClr val="tx1"/>
                </a:solidFill>
                <a:latin typeface="Arial"/>
                <a:ea typeface="+mn-ea"/>
                <a:cs typeface="Arial"/>
              </a:defRPr>
            </a:lvl7pPr>
            <a:lvl8pPr marL="2286000" indent="-173038" algn="l" defTabSz="457200" rtl="0" eaLnBrk="1" latinLnBrk="0" hangingPunct="1">
              <a:lnSpc>
                <a:spcPts val="1700"/>
              </a:lnSpc>
              <a:spcBef>
                <a:spcPts val="300"/>
              </a:spcBef>
              <a:spcAft>
                <a:spcPts val="300"/>
              </a:spcAft>
              <a:buSzPct val="80000"/>
              <a:buFont typeface="Lucida Grande"/>
              <a:buChar char="-"/>
              <a:defRPr sz="1400" b="1" kern="1200">
                <a:solidFill>
                  <a:schemeClr val="tx1"/>
                </a:solidFill>
                <a:latin typeface="Arial"/>
                <a:ea typeface="+mn-ea"/>
                <a:cs typeface="Arial"/>
              </a:defRPr>
            </a:lvl8pPr>
            <a:lvl9pPr marL="2452688" indent="-163513" algn="l" defTabSz="457200" rtl="0" eaLnBrk="1" latinLnBrk="0" hangingPunct="1">
              <a:lnSpc>
                <a:spcPts val="1700"/>
              </a:lnSpc>
              <a:spcBef>
                <a:spcPts val="300"/>
              </a:spcBef>
              <a:spcAft>
                <a:spcPts val="300"/>
              </a:spcAft>
              <a:buSzPct val="80000"/>
              <a:buFont typeface="Lucida Grande"/>
              <a:buChar char="-"/>
              <a:defRPr sz="1400" b="1" kern="1200">
                <a:solidFill>
                  <a:schemeClr val="tx1"/>
                </a:solidFill>
                <a:latin typeface="Arial"/>
                <a:ea typeface="+mn-ea"/>
                <a:cs typeface="Arial"/>
              </a:defRPr>
            </a:lvl9pPr>
          </a:lstStyle>
          <a:p>
            <a:pPr marL="0" indent="0" algn="ctr">
              <a:buFont typeface="Arial"/>
              <a:buNone/>
            </a:pPr>
            <a:r>
              <a:rPr lang="en-US" sz="30000" smtClean="0"/>
              <a:t>?</a:t>
            </a:r>
            <a:endParaRPr lang="en-US" sz="30000" dirty="0"/>
          </a:p>
        </p:txBody>
      </p:sp>
    </p:spTree>
    <p:extLst>
      <p:ext uri="{BB962C8B-B14F-4D97-AF65-F5344CB8AC3E}">
        <p14:creationId xmlns:p14="http://schemas.microsoft.com/office/powerpoint/2010/main" val="619054081"/>
      </p:ext>
    </p:extLst>
  </p:cSld>
  <p:clrMapOvr>
    <a:masterClrMapping/>
  </p:clrMapOvr>
  <p:transition spd="med">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79878828"/>
      </p:ext>
    </p:extLst>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 support </a:t>
            </a:r>
            <a:endParaRPr lang="en-US" dirty="0"/>
          </a:p>
        </p:txBody>
      </p:sp>
      <p:sp>
        <p:nvSpPr>
          <p:cNvPr id="4" name="Footer Placeholder 3"/>
          <p:cNvSpPr>
            <a:spLocks noGrp="1"/>
          </p:cNvSpPr>
          <p:nvPr>
            <p:ph type="ftr" sz="quarter" idx="3"/>
          </p:nvPr>
        </p:nvSpPr>
        <p:spPr/>
        <p:txBody>
          <a:bodyPr/>
          <a:lstStyle/>
          <a:p>
            <a:r>
              <a:rPr lang="en-US" smtClean="0"/>
              <a:t>Customizing and extending ArcGIS Web App Templates</a:t>
            </a:r>
            <a:endParaRPr lang="en-US"/>
          </a:p>
        </p:txBody>
      </p:sp>
      <p:pic>
        <p:nvPicPr>
          <p:cNvPr id="5" name="Picture 4" descr="Screen Shot 2014-07-10 at 6.18.46 PM.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571316" y="1828800"/>
            <a:ext cx="3454400" cy="2989484"/>
          </a:xfrm>
          <a:prstGeom prst="rect">
            <a:avLst/>
          </a:prstGeom>
        </p:spPr>
      </p:pic>
      <p:pic>
        <p:nvPicPr>
          <p:cNvPr id="6" name="Picture 5" descr="Screen Shot 2014-07-10 at 5.52.46 PM.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361718" y="2527300"/>
            <a:ext cx="3543300" cy="2730500"/>
          </a:xfrm>
          <a:prstGeom prst="rect">
            <a:avLst/>
          </a:prstGeom>
        </p:spPr>
      </p:pic>
      <p:pic>
        <p:nvPicPr>
          <p:cNvPr id="7" name="Picture 6" descr="Screen Shot 2014-07-10 at 6.16.03 PM.pn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040470" y="2053808"/>
            <a:ext cx="3467100" cy="3162300"/>
          </a:xfrm>
          <a:prstGeom prst="rect">
            <a:avLst/>
          </a:prstGeom>
        </p:spPr>
      </p:pic>
    </p:spTree>
    <p:extLst>
      <p:ext uri="{BB962C8B-B14F-4D97-AF65-F5344CB8AC3E}">
        <p14:creationId xmlns:p14="http://schemas.microsoft.com/office/powerpoint/2010/main" val="1969136866"/>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Configurable</a:t>
            </a:r>
            <a:endParaRPr lang="en-US" dirty="0"/>
          </a:p>
        </p:txBody>
      </p:sp>
      <p:sp>
        <p:nvSpPr>
          <p:cNvPr id="4" name="Footer Placeholder 3"/>
          <p:cNvSpPr>
            <a:spLocks noGrp="1"/>
          </p:cNvSpPr>
          <p:nvPr>
            <p:ph type="ftr" sz="quarter" idx="3"/>
          </p:nvPr>
        </p:nvSpPr>
        <p:spPr/>
        <p:txBody>
          <a:bodyPr/>
          <a:lstStyle/>
          <a:p>
            <a:r>
              <a:rPr lang="en-US" smtClean="0"/>
              <a:t>Customizing and extending ArcGIS Web App Templates</a:t>
            </a:r>
            <a:endParaRPr lang="en-US"/>
          </a:p>
        </p:txBody>
      </p:sp>
      <p:pic>
        <p:nvPicPr>
          <p:cNvPr id="7" name="Picture 6" descr="Screen Shot 2015-07-22 at 10.07.41 PM.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997762" y="1964389"/>
            <a:ext cx="3738144" cy="4078548"/>
          </a:xfrm>
          <a:prstGeom prst="rect">
            <a:avLst/>
          </a:prstGeom>
        </p:spPr>
      </p:pic>
      <p:pic>
        <p:nvPicPr>
          <p:cNvPr id="8" name="Picture 7" descr="Screen Shot 2015-07-22 at 10.09.38 PM.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00131" y="1531854"/>
            <a:ext cx="5437169" cy="3814245"/>
          </a:xfrm>
          <a:prstGeom prst="rect">
            <a:avLst/>
          </a:prstGeom>
        </p:spPr>
      </p:pic>
    </p:spTree>
    <p:extLst>
      <p:ext uri="{BB962C8B-B14F-4D97-AF65-F5344CB8AC3E}">
        <p14:creationId xmlns:p14="http://schemas.microsoft.com/office/powerpoint/2010/main" val="2471736797"/>
      </p:ext>
    </p:extLst>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Explore and Use</a:t>
            </a:r>
            <a:endParaRPr lang="en-US" dirty="0"/>
          </a:p>
        </p:txBody>
      </p:sp>
      <p:sp>
        <p:nvSpPr>
          <p:cNvPr id="3" name="Content Placeholder 2"/>
          <p:cNvSpPr>
            <a:spLocks noGrp="1"/>
          </p:cNvSpPr>
          <p:nvPr>
            <p:ph sz="quarter" idx="10"/>
          </p:nvPr>
        </p:nvSpPr>
        <p:spPr/>
        <p:txBody>
          <a:bodyPr/>
          <a:lstStyle/>
          <a:p>
            <a:r>
              <a:rPr lang="en-US" dirty="0" smtClean="0"/>
              <a:t>Create</a:t>
            </a:r>
          </a:p>
          <a:p>
            <a:r>
              <a:rPr lang="en-US" dirty="0" smtClean="0"/>
              <a:t>Preview</a:t>
            </a:r>
          </a:p>
          <a:p>
            <a:r>
              <a:rPr lang="en-US" dirty="0" smtClean="0"/>
              <a:t>Download</a:t>
            </a:r>
            <a:endParaRPr lang="en-US" dirty="0"/>
          </a:p>
        </p:txBody>
      </p:sp>
      <p:sp>
        <p:nvSpPr>
          <p:cNvPr id="4" name="Footer Placeholder 3"/>
          <p:cNvSpPr>
            <a:spLocks noGrp="1"/>
          </p:cNvSpPr>
          <p:nvPr>
            <p:ph type="ftr" sz="quarter" idx="3"/>
          </p:nvPr>
        </p:nvSpPr>
        <p:spPr/>
        <p:txBody>
          <a:bodyPr/>
          <a:lstStyle/>
          <a:p>
            <a:r>
              <a:rPr lang="en-US" smtClean="0"/>
              <a:t>Customizing and extending ArcGIS Web App Templates</a:t>
            </a:r>
            <a:endParaRPr lang="en-US"/>
          </a:p>
        </p:txBody>
      </p:sp>
      <p:pic>
        <p:nvPicPr>
          <p:cNvPr id="5" name="Picture 4" descr="Screen Shot 2015-07-22 at 10.12.11 PM.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711700" y="1415765"/>
            <a:ext cx="4875065" cy="4179810"/>
          </a:xfrm>
          <a:prstGeom prst="rect">
            <a:avLst/>
          </a:prstGeom>
        </p:spPr>
      </p:pic>
    </p:spTree>
    <p:extLst>
      <p:ext uri="{BB962C8B-B14F-4D97-AF65-F5344CB8AC3E}">
        <p14:creationId xmlns:p14="http://schemas.microsoft.com/office/powerpoint/2010/main" val="1437295386"/>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Embed</a:t>
            </a:r>
            <a:endParaRPr lang="en-US" dirty="0"/>
          </a:p>
        </p:txBody>
      </p:sp>
      <p:sp>
        <p:nvSpPr>
          <p:cNvPr id="4" name="Footer Placeholder 3"/>
          <p:cNvSpPr>
            <a:spLocks noGrp="1"/>
          </p:cNvSpPr>
          <p:nvPr>
            <p:ph type="ftr" sz="quarter" idx="3"/>
          </p:nvPr>
        </p:nvSpPr>
        <p:spPr/>
        <p:txBody>
          <a:bodyPr/>
          <a:lstStyle/>
          <a:p>
            <a:r>
              <a:rPr lang="en-US" smtClean="0"/>
              <a:t>Customizing and extending ArcGIS Web App Templates</a:t>
            </a:r>
            <a:endParaRPr lang="en-US"/>
          </a:p>
        </p:txBody>
      </p:sp>
      <p:pic>
        <p:nvPicPr>
          <p:cNvPr id="7" name="Picture 6" descr="Screen Shot 2015-07-22 at 10.13.54 PM.png">
            <a:hlinkClick r:id="rId2"/>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365566" y="1300999"/>
            <a:ext cx="6337300" cy="4813248"/>
          </a:xfrm>
          <a:prstGeom prst="rect">
            <a:avLst/>
          </a:prstGeom>
        </p:spPr>
      </p:pic>
    </p:spTree>
    <p:extLst>
      <p:ext uri="{BB962C8B-B14F-4D97-AF65-F5344CB8AC3E}">
        <p14:creationId xmlns:p14="http://schemas.microsoft.com/office/powerpoint/2010/main" val="1128229985"/>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Collect citizen input </a:t>
            </a:r>
            <a:endParaRPr lang="en-US" dirty="0"/>
          </a:p>
        </p:txBody>
      </p:sp>
      <p:sp>
        <p:nvSpPr>
          <p:cNvPr id="3" name="Footer Placeholder 2"/>
          <p:cNvSpPr>
            <a:spLocks noGrp="1"/>
          </p:cNvSpPr>
          <p:nvPr>
            <p:ph type="ftr" sz="quarter" idx="3"/>
          </p:nvPr>
        </p:nvSpPr>
        <p:spPr/>
        <p:txBody>
          <a:bodyPr/>
          <a:lstStyle/>
          <a:p>
            <a:r>
              <a:rPr lang="en-US" smtClean="0"/>
              <a:t>Customizing and extending ArcGIS Web App Templates</a:t>
            </a:r>
            <a:endParaRPr lang="en-US"/>
          </a:p>
        </p:txBody>
      </p:sp>
      <p:pic>
        <p:nvPicPr>
          <p:cNvPr id="4" name="Picture 3" descr="Screen Shot 2015-07-22 at 10.17.15 PM.png">
            <a:hlinkClick r:id="rId3"/>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113476" y="1774179"/>
            <a:ext cx="5352758" cy="3561543"/>
          </a:xfrm>
          <a:prstGeom prst="rect">
            <a:avLst/>
          </a:prstGeom>
        </p:spPr>
      </p:pic>
    </p:spTree>
    <p:extLst>
      <p:ext uri="{BB962C8B-B14F-4D97-AF65-F5344CB8AC3E}">
        <p14:creationId xmlns:p14="http://schemas.microsoft.com/office/powerpoint/2010/main" val="2663564331"/>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 Configure an app </a:t>
            </a:r>
            <a:endParaRPr lang="en-US" dirty="0"/>
          </a:p>
        </p:txBody>
      </p:sp>
      <p:sp>
        <p:nvSpPr>
          <p:cNvPr id="4" name="Content Placeholder 3"/>
          <p:cNvSpPr>
            <a:spLocks noGrp="1"/>
          </p:cNvSpPr>
          <p:nvPr>
            <p:ph sz="quarter" idx="10"/>
          </p:nvPr>
        </p:nvSpPr>
        <p:spPr/>
        <p:txBody>
          <a:bodyPr/>
          <a:lstStyle/>
          <a:p>
            <a:r>
              <a:rPr lang="en-US" dirty="0" smtClean="0"/>
              <a:t>Choose a web map</a:t>
            </a:r>
          </a:p>
          <a:p>
            <a:r>
              <a:rPr lang="en-US" dirty="0" smtClean="0"/>
              <a:t>Select a template </a:t>
            </a:r>
          </a:p>
          <a:p>
            <a:r>
              <a:rPr lang="en-US" dirty="0" smtClean="0"/>
              <a:t>Configure </a:t>
            </a:r>
            <a:endParaRPr lang="en-US" dirty="0"/>
          </a:p>
        </p:txBody>
      </p:sp>
      <p:sp>
        <p:nvSpPr>
          <p:cNvPr id="3" name="Footer Placeholder 2"/>
          <p:cNvSpPr>
            <a:spLocks noGrp="1"/>
          </p:cNvSpPr>
          <p:nvPr>
            <p:ph type="ftr" sz="quarter" idx="3"/>
          </p:nvPr>
        </p:nvSpPr>
        <p:spPr/>
        <p:txBody>
          <a:bodyPr/>
          <a:lstStyle/>
          <a:p>
            <a:r>
              <a:rPr lang="en-US" smtClean="0"/>
              <a:t>Customizing and extending ArcGIS Web App Templates</a:t>
            </a:r>
            <a:endParaRPr lang="en-US"/>
          </a:p>
        </p:txBody>
      </p:sp>
      <p:pic>
        <p:nvPicPr>
          <p:cNvPr id="5" name="Picture 4" descr="Screen Shot 2015-07-22 at 10.32.37 PM.png">
            <a:hlinkClick r:id="rId3"/>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313507" y="2372905"/>
            <a:ext cx="4861214" cy="2884895"/>
          </a:xfrm>
          <a:prstGeom prst="rect">
            <a:avLst/>
          </a:prstGeom>
        </p:spPr>
      </p:pic>
    </p:spTree>
    <p:extLst>
      <p:ext uri="{BB962C8B-B14F-4D97-AF65-F5344CB8AC3E}">
        <p14:creationId xmlns:p14="http://schemas.microsoft.com/office/powerpoint/2010/main" val="3848752252"/>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with </a:t>
            </a:r>
            <a:r>
              <a:rPr lang="en-US" dirty="0" err="1" smtClean="0"/>
              <a:t>webmaps</a:t>
            </a:r>
            <a:r>
              <a:rPr lang="en-US" dirty="0" smtClean="0"/>
              <a:t> in the ArcGIS API for JavaScript </a:t>
            </a:r>
            <a:endParaRPr lang="en-US" dirty="0"/>
          </a:p>
        </p:txBody>
      </p:sp>
      <p:sp>
        <p:nvSpPr>
          <p:cNvPr id="3" name="Content Placeholder 2"/>
          <p:cNvSpPr>
            <a:spLocks noGrp="1"/>
          </p:cNvSpPr>
          <p:nvPr>
            <p:ph sz="quarter" idx="10"/>
          </p:nvPr>
        </p:nvSpPr>
        <p:spPr/>
        <p:txBody>
          <a:bodyPr/>
          <a:lstStyle/>
          <a:p>
            <a:r>
              <a:rPr lang="en-US" dirty="0" smtClean="0"/>
              <a:t>Esri/</a:t>
            </a:r>
            <a:r>
              <a:rPr lang="en-US" dirty="0" err="1" smtClean="0"/>
              <a:t>arcgis</a:t>
            </a:r>
            <a:r>
              <a:rPr lang="en-US" dirty="0" smtClean="0"/>
              <a:t>/</a:t>
            </a:r>
            <a:r>
              <a:rPr lang="en-US" dirty="0" err="1" smtClean="0"/>
              <a:t>utils</a:t>
            </a:r>
            <a:endParaRPr lang="en-US" dirty="0"/>
          </a:p>
          <a:p>
            <a:pPr lvl="1"/>
            <a:r>
              <a:rPr lang="en-US" dirty="0" smtClean="0"/>
              <a:t>Create map </a:t>
            </a:r>
          </a:p>
          <a:p>
            <a:pPr lvl="1"/>
            <a:r>
              <a:rPr lang="en-US" dirty="0" smtClean="0"/>
              <a:t>Get Legend Layers</a:t>
            </a:r>
          </a:p>
        </p:txBody>
      </p:sp>
      <p:sp>
        <p:nvSpPr>
          <p:cNvPr id="4" name="Footer Placeholder 3"/>
          <p:cNvSpPr>
            <a:spLocks noGrp="1"/>
          </p:cNvSpPr>
          <p:nvPr>
            <p:ph type="ftr" sz="quarter" idx="3"/>
          </p:nvPr>
        </p:nvSpPr>
        <p:spPr/>
        <p:txBody>
          <a:bodyPr/>
          <a:lstStyle/>
          <a:p>
            <a:r>
              <a:rPr lang="en-US" smtClean="0"/>
              <a:t>Customizing and extending ArcGIS Web App Templates</a:t>
            </a:r>
            <a:endParaRPr lang="en-US"/>
          </a:p>
        </p:txBody>
      </p:sp>
      <p:pic>
        <p:nvPicPr>
          <p:cNvPr id="5" name="Picture 4" descr="Screen Shot 2015-07-22 at 10.23.31 PM.png">
            <a:hlinkClick r:id="rId3"/>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337300" y="1051957"/>
            <a:ext cx="4754415" cy="4621734"/>
          </a:xfrm>
          <a:prstGeom prst="rect">
            <a:avLst/>
          </a:prstGeom>
        </p:spPr>
      </p:pic>
    </p:spTree>
    <p:extLst>
      <p:ext uri="{BB962C8B-B14F-4D97-AF65-F5344CB8AC3E}">
        <p14:creationId xmlns:p14="http://schemas.microsoft.com/office/powerpoint/2010/main" val="966152331"/>
      </p:ext>
    </p:extLst>
  </p:cSld>
  <p:clrMapOvr>
    <a:masterClrMapping/>
  </p:clrMapOvr>
  <p:transition spd="med">
    <p:fade/>
  </p:transition>
</p:sld>
</file>

<file path=ppt/theme/theme1.xml><?xml version="1.0" encoding="utf-8"?>
<a:theme xmlns:a="http://schemas.openxmlformats.org/drawingml/2006/main" name="Esri_Corporate_Template-Dark">
  <a:themeElements>
    <a:clrScheme name="Esri Branding Colors 2013_Blue Background 1">
      <a:dk1>
        <a:sysClr val="windowText" lastClr="000000"/>
      </a:dk1>
      <a:lt1>
        <a:sysClr val="window" lastClr="FFFFFF"/>
      </a:lt1>
      <a:dk2>
        <a:srgbClr val="007AC2"/>
      </a:dk2>
      <a:lt2>
        <a:srgbClr val="FFFF96"/>
      </a:lt2>
      <a:accent1>
        <a:srgbClr val="35AC46"/>
      </a:accent1>
      <a:accent2>
        <a:srgbClr val="AAD04B"/>
      </a:accent2>
      <a:accent3>
        <a:srgbClr val="F89927"/>
      </a:accent3>
      <a:accent4>
        <a:srgbClr val="00B9F2"/>
      </a:accent4>
      <a:accent5>
        <a:srgbClr val="8E499B"/>
      </a:accent5>
      <a:accent6>
        <a:srgbClr val="BE9969"/>
      </a:accent6>
      <a:hlink>
        <a:srgbClr val="C0E8FF"/>
      </a:hlink>
      <a:folHlink>
        <a:srgbClr val="81D0FF"/>
      </a:folHlink>
    </a:clrScheme>
    <a:fontScheme name="Esri-Arial">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none" lIns="91440" tIns="45720" rIns="91440" bIns="45720" numCol="1" rtlCol="0" anchor="ctr" anchorCtr="0" compatLnSpc="1">
        <a:prstTxWarp prst="textNoShape">
          <a:avLst/>
        </a:prstTxWarp>
      </a:bodyPr>
      <a:lstStyle>
        <a:defPPr algn="ctr" eaLnBrk="0" fontAlgn="base" hangingPunct="0">
          <a:spcBef>
            <a:spcPct val="0"/>
          </a:spcBef>
          <a:spcAft>
            <a:spcPct val="0"/>
          </a:spcAft>
          <a:defRPr sz="1400" b="1" dirty="0">
            <a:solidFill>
              <a:srgbClr val="000000"/>
            </a:solidFill>
            <a:latin typeface="Arial" charset="0"/>
            <a:ea typeface="ＭＳ Ｐゴシック" pitchFamily="16" charset="-128"/>
            <a:cs typeface="ＭＳ Ｐゴシック" pitchFamily="-97" charset="-128"/>
          </a:defRPr>
        </a:defPPr>
      </a:lstStyle>
      <a:style>
        <a:lnRef idx="1">
          <a:schemeClr val="accent1"/>
        </a:lnRef>
        <a:fillRef idx="3">
          <a:schemeClr val="accent1"/>
        </a:fillRef>
        <a:effectRef idx="2">
          <a:schemeClr val="accent1"/>
        </a:effectRef>
        <a:fontRef idx="minor">
          <a:schemeClr val="lt1"/>
        </a:fontRef>
      </a:style>
    </a:spDef>
    <a:lnDef>
      <a:spPr bwMode="auto">
        <a:noFill/>
        <a:ln w="3175" cap="flat" cmpd="sng" algn="ctr">
          <a:solidFill>
            <a:srgbClr val="FF6600"/>
          </a:solidFill>
          <a:prstDash val="solid"/>
          <a:round/>
          <a:headEnd type="none" w="med" len="med"/>
          <a:tailEnd type="none" w="med" len="med"/>
        </a:ln>
        <a:effectLst/>
      </a:spPr>
      <a:bodyPr/>
      <a:lstStyle/>
    </a:lnDef>
    <a:txDef>
      <a:spPr>
        <a:noFill/>
        <a:effectLst/>
      </a:spPr>
      <a:bodyPr wrap="square" lIns="0" tIns="0" rIns="0" bIns="0" rtlCol="0">
        <a:noAutofit/>
      </a:bodyPr>
      <a:lstStyle>
        <a:defPPr algn="l" eaLnBrk="0" hangingPunct="0">
          <a:lnSpc>
            <a:spcPts val="1800"/>
          </a:lnSpc>
          <a:defRPr sz="1400" b="1" dirty="0" smtClean="0">
            <a:ea typeface="+mn-ea"/>
            <a:cs typeface="+mn-cs"/>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34.xml.rels><?xml version="1.0" encoding="UTF-8" standalone="yes"?>
<Relationships xmlns="http://schemas.openxmlformats.org/package/2006/relationships"><Relationship Id="rId1" Type="http://schemas.openxmlformats.org/officeDocument/2006/relationships/customXmlProps" Target="itemProps34.xml"/></Relationships>
</file>

<file path=customXml/_rels/item35.xml.rels><?xml version="1.0" encoding="UTF-8" standalone="yes"?>
<Relationships xmlns="http://schemas.openxmlformats.org/package/2006/relationships"><Relationship Id="rId1" Type="http://schemas.openxmlformats.org/officeDocument/2006/relationships/customXmlProps" Target="itemProps35.xml"/></Relationships>
</file>

<file path=customXml/_rels/item36.xml.rels><?xml version="1.0" encoding="UTF-8" standalone="yes"?>
<Relationships xmlns="http://schemas.openxmlformats.org/package/2006/relationships"><Relationship Id="rId1" Type="http://schemas.openxmlformats.org/officeDocument/2006/relationships/customXmlProps" Target="itemProps36.xml"/></Relationships>
</file>

<file path=customXml/_rels/item37.xml.rels><?xml version="1.0" encoding="UTF-8" standalone="yes"?>
<Relationships xmlns="http://schemas.openxmlformats.org/package/2006/relationships"><Relationship Id="rId1" Type="http://schemas.openxmlformats.org/officeDocument/2006/relationships/customXmlProps" Target="itemProps37.xml"/></Relationships>
</file>

<file path=customXml/_rels/item38.xml.rels><?xml version="1.0" encoding="UTF-8" standalone="yes"?>
<Relationships xmlns="http://schemas.openxmlformats.org/package/2006/relationships"><Relationship Id="rId1" Type="http://schemas.openxmlformats.org/officeDocument/2006/relationships/customXmlProps" Target="itemProps38.xml"/></Relationships>
</file>

<file path=customXml/_rels/item39.xml.rels><?xml version="1.0" encoding="UTF-8" standalone="yes"?>
<Relationships xmlns="http://schemas.openxmlformats.org/package/2006/relationships"><Relationship Id="rId1" Type="http://schemas.openxmlformats.org/officeDocument/2006/relationships/customXmlProps" Target="itemProps39.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40.xml.rels><?xml version="1.0" encoding="UTF-8" standalone="yes"?>
<Relationships xmlns="http://schemas.openxmlformats.org/package/2006/relationships"><Relationship Id="rId1" Type="http://schemas.openxmlformats.org/officeDocument/2006/relationships/customXmlProps" Target="itemProps40.xml"/></Relationships>
</file>

<file path=customXml/_rels/item41.xml.rels><?xml version="1.0" encoding="UTF-8" standalone="yes"?>
<Relationships xmlns="http://schemas.openxmlformats.org/package/2006/relationships"><Relationship Id="rId1" Type="http://schemas.openxmlformats.org/officeDocument/2006/relationships/customXmlProps" Target="itemProps41.xml"/></Relationships>
</file>

<file path=customXml/_rels/item42.xml.rels><?xml version="1.0" encoding="UTF-8" standalone="yes"?>
<Relationships xmlns="http://schemas.openxmlformats.org/package/2006/relationships"><Relationship Id="rId1" Type="http://schemas.openxmlformats.org/officeDocument/2006/relationships/customXmlProps" Target="itemProps42.xml"/></Relationships>
</file>

<file path=customXml/_rels/item43.xml.rels><?xml version="1.0" encoding="UTF-8" standalone="yes"?>
<Relationships xmlns="http://schemas.openxmlformats.org/package/2006/relationships"><Relationship Id="rId1" Type="http://schemas.openxmlformats.org/officeDocument/2006/relationships/customXmlProps" Target="itemProps43.xml"/></Relationships>
</file>

<file path=customXml/_rels/item44.xml.rels><?xml version="1.0" encoding="UTF-8" standalone="yes"?>
<Relationships xmlns="http://schemas.openxmlformats.org/package/2006/relationships"><Relationship Id="rId1" Type="http://schemas.openxmlformats.org/officeDocument/2006/relationships/customXmlProps" Target="itemProps44.xml"/></Relationships>
</file>

<file path=customXml/_rels/item45.xml.rels><?xml version="1.0" encoding="UTF-8" standalone="yes"?>
<Relationships xmlns="http://schemas.openxmlformats.org/package/2006/relationships"><Relationship Id="rId1" Type="http://schemas.openxmlformats.org/officeDocument/2006/relationships/customXmlProps" Target="itemProps45.xml"/></Relationships>
</file>

<file path=customXml/_rels/item46.xml.rels><?xml version="1.0" encoding="UTF-8" standalone="yes"?>
<Relationships xmlns="http://schemas.openxmlformats.org/package/2006/relationships"><Relationship Id="rId1" Type="http://schemas.openxmlformats.org/officeDocument/2006/relationships/customXmlProps" Target="itemProps46.xml"/></Relationships>
</file>

<file path=customXml/_rels/item47.xml.rels><?xml version="1.0" encoding="UTF-8" standalone="yes"?>
<Relationships xmlns="http://schemas.openxmlformats.org/package/2006/relationships"><Relationship Id="rId1" Type="http://schemas.openxmlformats.org/officeDocument/2006/relationships/customXmlProps" Target="itemProps47.xml"/></Relationships>
</file>

<file path=customXml/_rels/item48.xml.rels><?xml version="1.0" encoding="UTF-8" standalone="yes"?>
<Relationships xmlns="http://schemas.openxmlformats.org/package/2006/relationships"><Relationship Id="rId1" Type="http://schemas.openxmlformats.org/officeDocument/2006/relationships/customXmlProps" Target="itemProps48.xml"/></Relationships>
</file>

<file path=customXml/_rels/item49.xml.rels><?xml version="1.0" encoding="UTF-8" standalone="yes"?>
<Relationships xmlns="http://schemas.openxmlformats.org/package/2006/relationships"><Relationship Id="rId1" Type="http://schemas.openxmlformats.org/officeDocument/2006/relationships/customXmlProps" Target="itemProps49.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50.xml.rels><?xml version="1.0" encoding="UTF-8" standalone="yes"?>
<Relationships xmlns="http://schemas.openxmlformats.org/package/2006/relationships"><Relationship Id="rId1" Type="http://schemas.openxmlformats.org/officeDocument/2006/relationships/customXmlProps" Target="itemProps50.xml"/></Relationships>
</file>

<file path=customXml/_rels/item51.xml.rels><?xml version="1.0" encoding="UTF-8" standalone="yes"?>
<Relationships xmlns="http://schemas.openxmlformats.org/package/2006/relationships"><Relationship Id="rId1" Type="http://schemas.openxmlformats.org/officeDocument/2006/relationships/customXmlProps" Target="itemProps51.xml"/></Relationships>
</file>

<file path=customXml/_rels/item52.xml.rels><?xml version="1.0" encoding="UTF-8" standalone="yes"?>
<Relationships xmlns="http://schemas.openxmlformats.org/package/2006/relationships"><Relationship Id="rId1" Type="http://schemas.openxmlformats.org/officeDocument/2006/relationships/customXmlProps" Target="itemProps52.xml"/></Relationships>
</file>

<file path=customXml/_rels/item53.xml.rels><?xml version="1.0" encoding="UTF-8" standalone="yes"?>
<Relationships xmlns="http://schemas.openxmlformats.org/package/2006/relationships"><Relationship Id="rId1" Type="http://schemas.openxmlformats.org/officeDocument/2006/relationships/customXmlProps" Target="itemProps53.xml"/></Relationships>
</file>

<file path=customXml/_rels/item54.xml.rels><?xml version="1.0" encoding="UTF-8" standalone="yes"?>
<Relationships xmlns="http://schemas.openxmlformats.org/package/2006/relationships"><Relationship Id="rId1" Type="http://schemas.openxmlformats.org/officeDocument/2006/relationships/customXmlProps" Target="itemProps54.xml"/></Relationships>
</file>

<file path=customXml/_rels/item55.xml.rels><?xml version="1.0" encoding="UTF-8" standalone="yes"?>
<Relationships xmlns="http://schemas.openxmlformats.org/package/2006/relationships"><Relationship Id="rId1" Type="http://schemas.openxmlformats.org/officeDocument/2006/relationships/customXmlProps" Target="itemProps55.xml"/></Relationships>
</file>

<file path=customXml/_rels/item56.xml.rels><?xml version="1.0" encoding="UTF-8" standalone="yes"?>
<Relationships xmlns="http://schemas.openxmlformats.org/package/2006/relationships"><Relationship Id="rId1" Type="http://schemas.openxmlformats.org/officeDocument/2006/relationships/customXmlProps" Target="itemProps56.xml"/></Relationships>
</file>

<file path=customXml/_rels/item57.xml.rels><?xml version="1.0" encoding="UTF-8" standalone="yes"?>
<Relationships xmlns="http://schemas.openxmlformats.org/package/2006/relationships"><Relationship Id="rId1" Type="http://schemas.openxmlformats.org/officeDocument/2006/relationships/customXmlProps" Target="itemProps57.xml"/></Relationships>
</file>

<file path=customXml/_rels/item58.xml.rels><?xml version="1.0" encoding="UTF-8" standalone="yes"?>
<Relationships xmlns="http://schemas.openxmlformats.org/package/2006/relationships"><Relationship Id="rId1" Type="http://schemas.openxmlformats.org/officeDocument/2006/relationships/customXmlProps" Target="itemProps58.xml"/></Relationships>
</file>

<file path=customXml/_rels/item59.xml.rels><?xml version="1.0" encoding="UTF-8" standalone="yes"?>
<Relationships xmlns="http://schemas.openxmlformats.org/package/2006/relationships"><Relationship Id="rId1" Type="http://schemas.openxmlformats.org/officeDocument/2006/relationships/customXmlProps" Target="itemProps59.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60.xml.rels><?xml version="1.0" encoding="UTF-8" standalone="yes"?>
<Relationships xmlns="http://schemas.openxmlformats.org/package/2006/relationships"><Relationship Id="rId1" Type="http://schemas.openxmlformats.org/officeDocument/2006/relationships/customXmlProps" Target="itemProps60.xml"/></Relationships>
</file>

<file path=customXml/_rels/item61.xml.rels><?xml version="1.0" encoding="UTF-8" standalone="yes"?>
<Relationships xmlns="http://schemas.openxmlformats.org/package/2006/relationships"><Relationship Id="rId1" Type="http://schemas.openxmlformats.org/officeDocument/2006/relationships/customXmlProps" Target="itemProps61.xml"/></Relationships>
</file>

<file path=customXml/_rels/item62.xml.rels><?xml version="1.0" encoding="UTF-8" standalone="yes"?>
<Relationships xmlns="http://schemas.openxmlformats.org/package/2006/relationships"><Relationship Id="rId1" Type="http://schemas.openxmlformats.org/officeDocument/2006/relationships/customXmlProps" Target="itemProps62.xml"/></Relationships>
</file>

<file path=customXml/_rels/item63.xml.rels><?xml version="1.0" encoding="UTF-8" standalone="yes"?>
<Relationships xmlns="http://schemas.openxmlformats.org/package/2006/relationships"><Relationship Id="rId1" Type="http://schemas.openxmlformats.org/officeDocument/2006/relationships/customXmlProps" Target="itemProps63.xml"/></Relationships>
</file>

<file path=customXml/_rels/item64.xml.rels><?xml version="1.0" encoding="UTF-8" standalone="yes"?>
<Relationships xmlns="http://schemas.openxmlformats.org/package/2006/relationships"><Relationship Id="rId1" Type="http://schemas.openxmlformats.org/officeDocument/2006/relationships/customXmlProps" Target="itemProps64.xml"/></Relationships>
</file>

<file path=customXml/_rels/item65.xml.rels><?xml version="1.0" encoding="UTF-8" standalone="yes"?>
<Relationships xmlns="http://schemas.openxmlformats.org/package/2006/relationships"><Relationship Id="rId1" Type="http://schemas.openxmlformats.org/officeDocument/2006/relationships/customXmlProps" Target="itemProps65.xml"/></Relationships>
</file>

<file path=customXml/_rels/item66.xml.rels><?xml version="1.0" encoding="UTF-8" standalone="yes"?>
<Relationships xmlns="http://schemas.openxmlformats.org/package/2006/relationships"><Relationship Id="rId1" Type="http://schemas.openxmlformats.org/officeDocument/2006/relationships/customXmlProps" Target="itemProps66.xml"/></Relationships>
</file>

<file path=customXml/_rels/item67.xml.rels><?xml version="1.0" encoding="UTF-8" standalone="yes"?>
<Relationships xmlns="http://schemas.openxmlformats.org/package/2006/relationships"><Relationship Id="rId1" Type="http://schemas.openxmlformats.org/officeDocument/2006/relationships/customXmlProps" Target="itemProps67.xml"/></Relationships>
</file>

<file path=customXml/_rels/item68.xml.rels><?xml version="1.0" encoding="UTF-8" standalone="yes"?>
<Relationships xmlns="http://schemas.openxmlformats.org/package/2006/relationships"><Relationship Id="rId1" Type="http://schemas.openxmlformats.org/officeDocument/2006/relationships/customXmlProps" Target="itemProps68.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2.xml><?xml version="1.0" encoding="utf-8"?>
<ct:contentTypeSchema xmlns:ct="http://schemas.microsoft.com/office/2006/metadata/contentType" xmlns:ma="http://schemas.microsoft.com/office/2006/metadata/properties/metaAttributes" ct:_="" ma:_="" ma:contentTypeName="Document" ma:contentTypeID="0x010100756FCEF60ECAB44BB2FA070A3E323AED" ma:contentTypeVersion="2" ma:contentTypeDescription="Create a new document." ma:contentTypeScope="" ma:versionID="0585074163d95503d6639d828f14eab3">
  <xsd:schema xmlns:xsd="http://www.w3.org/2001/XMLSchema" xmlns:xs="http://www.w3.org/2001/XMLSchema" xmlns:p="http://schemas.microsoft.com/office/2006/metadata/properties" targetNamespace="http://schemas.microsoft.com/office/2006/metadata/properties" ma:root="true" ma:fieldsID="21829d8c2aa9f5cf49fa31d286540e45">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13.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20.xml><?xml version="1.0" encoding="utf-8"?>
<EsriMapsInfo xmlns="ESRI.ArcGIS.Mapping.OfficeIntegration.PowerPointInfo">
  <Version>Version1</Version>
  <RequiresSignIn>False</RequiresSignIn>
</EsriMapsInfo>
</file>

<file path=customXml/item21.xml><?xml version="1.0" encoding="utf-8"?>
<EsriMapsInfo xmlns="ESRI.ArcGIS.Mapping.OfficeIntegration.PowerPointInfo">
  <Version>Version1</Version>
  <RequiresSignIn>False</RequiresSignIn>
</EsriMapsInfo>
</file>

<file path=customXml/item22.xml><?xml version="1.0" encoding="utf-8"?>
<EsriMapsInfo xmlns="ESRI.ArcGIS.Mapping.OfficeIntegration.PowerPointInfo">
  <Version>Version1</Version>
  <RequiresSignIn>False</RequiresSignIn>
</EsriMapsInfo>
</file>

<file path=customXml/item23.xml><?xml version="1.0" encoding="utf-8"?>
<EsriMapsInfo xmlns="ESRI.ArcGIS.Mapping.OfficeIntegration.PowerPointInfo">
  <Version>Version1</Version>
  <RequiresSignIn>False</RequiresSignIn>
</EsriMapsInfo>
</file>

<file path=customXml/item24.xml><?xml version="1.0" encoding="utf-8"?>
<EsriMapsInfo xmlns="ESRI.ArcGIS.Mapping.OfficeIntegration.PowerPointInfo">
  <Version>Version1</Version>
  <RequiresSignIn>False</RequiresSignIn>
</EsriMapsInfo>
</file>

<file path=customXml/item25.xml><?xml version="1.0" encoding="utf-8"?>
<EsriMapsInfo xmlns="ESRI.ArcGIS.Mapping.OfficeIntegration.PowerPointInfo">
  <Version>Version1</Version>
  <RequiresSignIn>False</RequiresSignIn>
</EsriMapsInfo>
</file>

<file path=customXml/item26.xml><?xml version="1.0" encoding="utf-8"?>
<EsriMapsInfo xmlns="ESRI.ArcGIS.Mapping.OfficeIntegration.PowerPointInfo">
  <Version>Version1</Version>
  <RequiresSignIn>False</RequiresSignIn>
</EsriMapsInfo>
</file>

<file path=customXml/item27.xml><?xml version="1.0" encoding="utf-8"?>
<EsriMapsInfo xmlns="ESRI.ArcGIS.Mapping.OfficeIntegration.PowerPointInfo">
  <Version>Version1</Version>
  <RequiresSignIn>False</RequiresSignIn>
</EsriMapsInfo>
</file>

<file path=customXml/item28.xml><?xml version="1.0" encoding="utf-8"?>
<EsriMapsInfo xmlns="ESRI.ArcGIS.Mapping.OfficeIntegration.PowerPointInfo">
  <Version>Version1</Version>
  <RequiresSignIn>False</RequiresSignIn>
</EsriMapsInfo>
</file>

<file path=customXml/item29.xml><?xml version="1.0" encoding="utf-8"?>
<EsriMapsInfo xmlns="ESRI.ArcGIS.Mapping.OfficeIntegration.PowerPointInfo">
  <Version>Version1</Version>
  <RequiresSignIn>False</RequiresSignIn>
</EsriMapsInfo>
</file>

<file path=customXml/item3.xml><?xml version="1.0" encoding="utf-8"?>
<?mso-contentType ?>
<FormTemplates xmlns="http://schemas.microsoft.com/sharepoint/v3/contenttype/forms">
  <Display>DocumentLibraryForm</Display>
  <Edit>DocumentLibraryForm</Edit>
  <New>DocumentLibraryForm</New>
</FormTemplates>
</file>

<file path=customXml/item30.xml><?xml version="1.0" encoding="utf-8"?>
<EsriMapsInfo xmlns="ESRI.ArcGIS.Mapping.OfficeIntegration.PowerPointInfo">
  <Version>Version1</Version>
  <RequiresSignIn>False</RequiresSignIn>
</EsriMapsInfo>
</file>

<file path=customXml/item31.xml><?xml version="1.0" encoding="utf-8"?>
<EsriMapsInfo xmlns="ESRI.ArcGIS.Mapping.OfficeIntegration.PowerPointInfo">
  <Version>Version1</Version>
  <RequiresSignIn>False</RequiresSignIn>
</EsriMapsInfo>
</file>

<file path=customXml/item32.xml><?xml version="1.0" encoding="utf-8"?>
<EsriMapsInfo xmlns="ESRI.ArcGIS.Mapping.OfficeIntegration.PowerPointInfo">
  <Version>Version1</Version>
  <RequiresSignIn>False</RequiresSignIn>
</EsriMapsInfo>
</file>

<file path=customXml/item33.xml><?xml version="1.0" encoding="utf-8"?>
<EsriMapsInfo xmlns="ESRI.ArcGIS.Mapping.OfficeIntegration.PowerPointInfo">
  <Version>Version1</Version>
  <RequiresSignIn>False</RequiresSignIn>
</EsriMapsInfo>
</file>

<file path=customXml/item34.xml><?xml version="1.0" encoding="utf-8"?>
<EsriMapsInfo xmlns="ESRI.ArcGIS.Mapping.OfficeIntegration.PowerPointInfo">
  <Version>Version1</Version>
  <RequiresSignIn>False</RequiresSignIn>
</EsriMapsInfo>
</file>

<file path=customXml/item35.xml><?xml version="1.0" encoding="utf-8"?>
<EsriMapsInfo xmlns="ESRI.ArcGIS.Mapping.OfficeIntegration.PowerPointInfo">
  <Version>Version1</Version>
  <RequiresSignIn>False</RequiresSignIn>
</EsriMapsInfo>
</file>

<file path=customXml/item36.xml><?xml version="1.0" encoding="utf-8"?>
<EsriMapsInfo xmlns="ESRI.ArcGIS.Mapping.OfficeIntegration.PowerPointInfo">
  <Version>Version1</Version>
  <RequiresSignIn>False</RequiresSignIn>
</EsriMapsInfo>
</file>

<file path=customXml/item37.xml><?xml version="1.0" encoding="utf-8"?>
<p:properties xmlns:p="http://schemas.microsoft.com/office/2006/metadata/properties" xmlns:xsi="http://www.w3.org/2001/XMLSchema-instance" xmlns:pc="http://schemas.microsoft.com/office/infopath/2007/PartnerControls">
  <documentManagement/>
</p:properties>
</file>

<file path=customXml/item38.xml><?xml version="1.0" encoding="utf-8"?>
<EsriMapsInfo xmlns="ESRI.ArcGIS.Mapping.OfficeIntegration.PowerPointInfo">
  <Version>Version1</Version>
  <RequiresSignIn>False</RequiresSignIn>
</EsriMapsInfo>
</file>

<file path=customXml/item39.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40.xml><?xml version="1.0" encoding="utf-8"?>
<EsriMapsInfo xmlns="ESRI.ArcGIS.Mapping.OfficeIntegration.PowerPointInfo">
  <Version>Version1</Version>
  <RequiresSignIn>False</RequiresSignIn>
</EsriMapsInfo>
</file>

<file path=customXml/item41.xml><?xml version="1.0" encoding="utf-8"?>
<EsriMapsInfo xmlns="ESRI.ArcGIS.Mapping.OfficeIntegration.PowerPointInfo">
  <Version>Version1</Version>
  <RequiresSignIn>False</RequiresSignIn>
</EsriMapsInfo>
</file>

<file path=customXml/item42.xml><?xml version="1.0" encoding="utf-8"?>
<EsriMapsInfo xmlns="ESRI.ArcGIS.Mapping.OfficeIntegration.PowerPointInfo">
  <Version>Version1</Version>
  <RequiresSignIn>False</RequiresSignIn>
</EsriMapsInfo>
</file>

<file path=customXml/item43.xml><?xml version="1.0" encoding="utf-8"?>
<EsriMapsInfo xmlns="ESRI.ArcGIS.Mapping.OfficeIntegration.PowerPointInfo">
  <Version>Version1</Version>
  <RequiresSignIn>False</RequiresSignIn>
</EsriMapsInfo>
</file>

<file path=customXml/item44.xml><?xml version="1.0" encoding="utf-8"?>
<EsriMapsInfo xmlns="ESRI.ArcGIS.Mapping.OfficeIntegration.PowerPointInfo">
  <Version>Version1</Version>
  <RequiresSignIn>False</RequiresSignIn>
</EsriMapsInfo>
</file>

<file path=customXml/item45.xml><?xml version="1.0" encoding="utf-8"?>
<EsriMapsInfo xmlns="ESRI.ArcGIS.Mapping.OfficeIntegration.PowerPointInfo">
  <Version>Version1</Version>
  <RequiresSignIn>False</RequiresSignIn>
</EsriMapsInfo>
</file>

<file path=customXml/item46.xml><?xml version="1.0" encoding="utf-8"?>
<EsriMapsInfo xmlns="ESRI.ArcGIS.Mapping.OfficeIntegration.PowerPointInfo">
  <Version>Version1</Version>
  <RequiresSignIn>False</RequiresSignIn>
</EsriMapsInfo>
</file>

<file path=customXml/item47.xml><?xml version="1.0" encoding="utf-8"?>
<EsriMapsInfo xmlns="ESRI.ArcGIS.Mapping.OfficeIntegration.PowerPointInfo">
  <Version>Version1</Version>
  <RequiresSignIn>False</RequiresSignIn>
</EsriMapsInfo>
</file>

<file path=customXml/item48.xml><?xml version="1.0" encoding="utf-8"?>
<EsriMapsInfo xmlns="ESRI.ArcGIS.Mapping.OfficeIntegration.PowerPointInfo">
  <Version>Version1</Version>
  <RequiresSignIn>False</RequiresSignIn>
</EsriMapsInfo>
</file>

<file path=customXml/item49.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50.xml><?xml version="1.0" encoding="utf-8"?>
<EsriMapsInfo xmlns="ESRI.ArcGIS.Mapping.OfficeIntegration.PowerPointInfo">
  <Version>Version1</Version>
  <RequiresSignIn>False</RequiresSignIn>
</EsriMapsInfo>
</file>

<file path=customXml/item51.xml><?xml version="1.0" encoding="utf-8"?>
<EsriMapsInfo xmlns="ESRI.ArcGIS.Mapping.OfficeIntegration.PowerPointInfo">
  <Version>Version1</Version>
  <RequiresSignIn>False</RequiresSignIn>
</EsriMapsInfo>
</file>

<file path=customXml/item52.xml><?xml version="1.0" encoding="utf-8"?>
<EsriMapsInfo xmlns="ESRI.ArcGIS.Mapping.OfficeIntegration.PowerPointInfo">
  <Version>Version1</Version>
  <RequiresSignIn>False</RequiresSignIn>
</EsriMapsInfo>
</file>

<file path=customXml/item53.xml><?xml version="1.0" encoding="utf-8"?>
<EsriMapsInfo xmlns="ESRI.ArcGIS.Mapping.OfficeIntegration.PowerPointInfo">
  <Version>Version1</Version>
  <RequiresSignIn>False</RequiresSignIn>
</EsriMapsInfo>
</file>

<file path=customXml/item54.xml><?xml version="1.0" encoding="utf-8"?>
<EsriMapsInfo xmlns="ESRI.ArcGIS.Mapping.OfficeIntegration.PowerPointInfo">
  <Version>Version1</Version>
  <RequiresSignIn>False</RequiresSignIn>
</EsriMapsInfo>
</file>

<file path=customXml/item55.xml><?xml version="1.0" encoding="utf-8"?>
<EsriMapsInfo xmlns="ESRI.ArcGIS.Mapping.OfficeIntegration.PowerPointInfo">
  <Version>Version1</Version>
  <RequiresSignIn>False</RequiresSignIn>
</EsriMapsInfo>
</file>

<file path=customXml/item56.xml><?xml version="1.0" encoding="utf-8"?>
<EsriMapsInfo xmlns="ESRI.ArcGIS.Mapping.OfficeIntegration.PowerPointInfo">
  <Version>Version1</Version>
  <RequiresSignIn>False</RequiresSignIn>
</EsriMapsInfo>
</file>

<file path=customXml/item57.xml><?xml version="1.0" encoding="utf-8"?>
<EsriMapsInfo xmlns="ESRI.ArcGIS.Mapping.OfficeIntegration.PowerPointInfo">
  <Version>Version1</Version>
  <RequiresSignIn>False</RequiresSignIn>
</EsriMapsInfo>
</file>

<file path=customXml/item58.xml><?xml version="1.0" encoding="utf-8"?>
<EsriMapsInfo xmlns="ESRI.ArcGIS.Mapping.OfficeIntegration.PowerPointInfo">
  <Version>Version1</Version>
  <RequiresSignIn>False</RequiresSignIn>
</EsriMapsInfo>
</file>

<file path=customXml/item59.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60.xml><?xml version="1.0" encoding="utf-8"?>
<EsriMapsInfo xmlns="ESRI.ArcGIS.Mapping.OfficeIntegration.PowerPointInfo">
  <Version>Version1</Version>
  <RequiresSignIn>False</RequiresSignIn>
</EsriMapsInfo>
</file>

<file path=customXml/item61.xml><?xml version="1.0" encoding="utf-8"?>
<EsriMapsInfo xmlns="ESRI.ArcGIS.Mapping.OfficeIntegration.PowerPointInfo">
  <Version>Version1</Version>
  <RequiresSignIn>False</RequiresSignIn>
</EsriMapsInfo>
</file>

<file path=customXml/item62.xml><?xml version="1.0" encoding="utf-8"?>
<EsriMapsInfo xmlns="ESRI.ArcGIS.Mapping.OfficeIntegration.PowerPointInfo">
  <Version>Version1</Version>
  <RequiresSignIn>False</RequiresSignIn>
</EsriMapsInfo>
</file>

<file path=customXml/item63.xml><?xml version="1.0" encoding="utf-8"?>
<EsriMapsInfo xmlns="ESRI.ArcGIS.Mapping.OfficeIntegration.PowerPointInfo">
  <Version>Version1</Version>
  <RequiresSignIn>False</RequiresSignIn>
</EsriMapsInfo>
</file>

<file path=customXml/item64.xml><?xml version="1.0" encoding="utf-8"?>
<EsriMapsInfo xmlns="ESRI.ArcGIS.Mapping.OfficeIntegration.PowerPointInfo">
  <Version>Version1</Version>
  <RequiresSignIn>False</RequiresSignIn>
</EsriMapsInfo>
</file>

<file path=customXml/item65.xml><?xml version="1.0" encoding="utf-8"?>
<EsriMapsInfo xmlns="ESRI.ArcGIS.Mapping.OfficeIntegration.PowerPointInfo">
  <Version>Version1</Version>
  <RequiresSignIn>False</RequiresSignIn>
</EsriMapsInfo>
</file>

<file path=customXml/item66.xml><?xml version="1.0" encoding="utf-8"?>
<EsriMapsInfo xmlns="ESRI.ArcGIS.Mapping.OfficeIntegration.PowerPointInfo">
  <Version>Version1</Version>
  <RequiresSignIn>False</RequiresSignIn>
</EsriMapsInfo>
</file>

<file path=customXml/item67.xml><?xml version="1.0" encoding="utf-8"?>
<EsriMapsInfo xmlns="ESRI.ArcGIS.Mapping.OfficeIntegration.PowerPointInfo">
  <Version>Version1</Version>
  <RequiresSignIn>False</RequiresSignIn>
</EsriMapsInfo>
</file>

<file path=customXml/item68.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998905D7-FE59-48DE-A74A-5B0009B7827F}">
  <ds:schemaRefs>
    <ds:schemaRef ds:uri="ESRI.ArcGIS.Mapping.OfficeIntegration.PowerPointInfo"/>
  </ds:schemaRefs>
</ds:datastoreItem>
</file>

<file path=customXml/itemProps10.xml><?xml version="1.0" encoding="utf-8"?>
<ds:datastoreItem xmlns:ds="http://schemas.openxmlformats.org/officeDocument/2006/customXml" ds:itemID="{A2D97EB6-C9B5-45C6-85A6-D4FE6E1D9856}">
  <ds:schemaRefs>
    <ds:schemaRef ds:uri="ESRI.ArcGIS.Mapping.OfficeIntegration.PowerPointInfo"/>
  </ds:schemaRefs>
</ds:datastoreItem>
</file>

<file path=customXml/itemProps11.xml><?xml version="1.0" encoding="utf-8"?>
<ds:datastoreItem xmlns:ds="http://schemas.openxmlformats.org/officeDocument/2006/customXml" ds:itemID="{B7E6AAC2-10E8-4F0C-BCC5-34BD332F8972}">
  <ds:schemaRefs>
    <ds:schemaRef ds:uri="ESRI.ArcGIS.Mapping.OfficeIntegration.PowerPointInfo"/>
  </ds:schemaRefs>
</ds:datastoreItem>
</file>

<file path=customXml/itemProps12.xml><?xml version="1.0" encoding="utf-8"?>
<ds:datastoreItem xmlns:ds="http://schemas.openxmlformats.org/officeDocument/2006/customXml" ds:itemID="{E3ED3EED-489F-451E-880B-EEE48FF42EB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13.xml><?xml version="1.0" encoding="utf-8"?>
<ds:datastoreItem xmlns:ds="http://schemas.openxmlformats.org/officeDocument/2006/customXml" ds:itemID="{3A5DA3C3-46A0-47F8-855A-99C7684A98A2}">
  <ds:schemaRefs>
    <ds:schemaRef ds:uri="ESRI.ArcGIS.Mapping.OfficeIntegration.PowerPointInfo"/>
  </ds:schemaRefs>
</ds:datastoreItem>
</file>

<file path=customXml/itemProps14.xml><?xml version="1.0" encoding="utf-8"?>
<ds:datastoreItem xmlns:ds="http://schemas.openxmlformats.org/officeDocument/2006/customXml" ds:itemID="{D4E2A01F-BEC1-4558-9AD1-A87ED70D910B}">
  <ds:schemaRefs>
    <ds:schemaRef ds:uri="ESRI.ArcGIS.Mapping.OfficeIntegration.PowerPointInfo"/>
  </ds:schemaRefs>
</ds:datastoreItem>
</file>

<file path=customXml/itemProps15.xml><?xml version="1.0" encoding="utf-8"?>
<ds:datastoreItem xmlns:ds="http://schemas.openxmlformats.org/officeDocument/2006/customXml" ds:itemID="{33F5FE6F-FF86-471A-919E-6C74E3669390}">
  <ds:schemaRefs>
    <ds:schemaRef ds:uri="ESRI.ArcGIS.Mapping.OfficeIntegration.PowerPointInfo"/>
  </ds:schemaRefs>
</ds:datastoreItem>
</file>

<file path=customXml/itemProps16.xml><?xml version="1.0" encoding="utf-8"?>
<ds:datastoreItem xmlns:ds="http://schemas.openxmlformats.org/officeDocument/2006/customXml" ds:itemID="{FDE85643-3216-4103-A1BD-63F5E1D42D73}">
  <ds:schemaRefs>
    <ds:schemaRef ds:uri="ESRI.ArcGIS.Mapping.OfficeIntegration.PowerPointInfo"/>
  </ds:schemaRefs>
</ds:datastoreItem>
</file>

<file path=customXml/itemProps17.xml><?xml version="1.0" encoding="utf-8"?>
<ds:datastoreItem xmlns:ds="http://schemas.openxmlformats.org/officeDocument/2006/customXml" ds:itemID="{6D2D132B-596B-4D69-A43B-566EB6C10C03}">
  <ds:schemaRefs>
    <ds:schemaRef ds:uri="ESRI.ArcGIS.Mapping.OfficeIntegration.PowerPointInfo"/>
  </ds:schemaRefs>
</ds:datastoreItem>
</file>

<file path=customXml/itemProps18.xml><?xml version="1.0" encoding="utf-8"?>
<ds:datastoreItem xmlns:ds="http://schemas.openxmlformats.org/officeDocument/2006/customXml" ds:itemID="{612F64FD-E61D-43DE-A84B-8FC0DA8FC26C}">
  <ds:schemaRefs>
    <ds:schemaRef ds:uri="ESRI.ArcGIS.Mapping.OfficeIntegration.PowerPointInfo"/>
  </ds:schemaRefs>
</ds:datastoreItem>
</file>

<file path=customXml/itemProps19.xml><?xml version="1.0" encoding="utf-8"?>
<ds:datastoreItem xmlns:ds="http://schemas.openxmlformats.org/officeDocument/2006/customXml" ds:itemID="{FB58F897-2A4D-4309-8E20-83FD28E6FE27}">
  <ds:schemaRefs>
    <ds:schemaRef ds:uri="ESRI.ArcGIS.Mapping.OfficeIntegration.PowerPointInfo"/>
  </ds:schemaRefs>
</ds:datastoreItem>
</file>

<file path=customXml/itemProps2.xml><?xml version="1.0" encoding="utf-8"?>
<ds:datastoreItem xmlns:ds="http://schemas.openxmlformats.org/officeDocument/2006/customXml" ds:itemID="{5A1E471A-DB16-4174-9D85-6F159A344CDB}">
  <ds:schemaRefs>
    <ds:schemaRef ds:uri="ESRI.ArcGIS.Mapping.OfficeIntegration.PowerPointInfo"/>
  </ds:schemaRefs>
</ds:datastoreItem>
</file>

<file path=customXml/itemProps20.xml><?xml version="1.0" encoding="utf-8"?>
<ds:datastoreItem xmlns:ds="http://schemas.openxmlformats.org/officeDocument/2006/customXml" ds:itemID="{C4AF463C-FA8B-436D-9853-3318650FDAB8}">
  <ds:schemaRefs>
    <ds:schemaRef ds:uri="ESRI.ArcGIS.Mapping.OfficeIntegration.PowerPointInfo"/>
  </ds:schemaRefs>
</ds:datastoreItem>
</file>

<file path=customXml/itemProps21.xml><?xml version="1.0" encoding="utf-8"?>
<ds:datastoreItem xmlns:ds="http://schemas.openxmlformats.org/officeDocument/2006/customXml" ds:itemID="{EB8D7141-3508-4B4E-8051-37E3E4C09D17}">
  <ds:schemaRefs>
    <ds:schemaRef ds:uri="ESRI.ArcGIS.Mapping.OfficeIntegration.PowerPointInfo"/>
  </ds:schemaRefs>
</ds:datastoreItem>
</file>

<file path=customXml/itemProps22.xml><?xml version="1.0" encoding="utf-8"?>
<ds:datastoreItem xmlns:ds="http://schemas.openxmlformats.org/officeDocument/2006/customXml" ds:itemID="{D32008F3-64AC-45EB-A05B-F6120AE62290}">
  <ds:schemaRefs>
    <ds:schemaRef ds:uri="ESRI.ArcGIS.Mapping.OfficeIntegration.PowerPointInfo"/>
  </ds:schemaRefs>
</ds:datastoreItem>
</file>

<file path=customXml/itemProps23.xml><?xml version="1.0" encoding="utf-8"?>
<ds:datastoreItem xmlns:ds="http://schemas.openxmlformats.org/officeDocument/2006/customXml" ds:itemID="{55235559-86B9-428B-8DAF-8EE6262226D5}">
  <ds:schemaRefs>
    <ds:schemaRef ds:uri="ESRI.ArcGIS.Mapping.OfficeIntegration.PowerPointInfo"/>
  </ds:schemaRefs>
</ds:datastoreItem>
</file>

<file path=customXml/itemProps24.xml><?xml version="1.0" encoding="utf-8"?>
<ds:datastoreItem xmlns:ds="http://schemas.openxmlformats.org/officeDocument/2006/customXml" ds:itemID="{DA46DABE-45F1-4E65-A939-497CB70F357D}">
  <ds:schemaRefs>
    <ds:schemaRef ds:uri="ESRI.ArcGIS.Mapping.OfficeIntegration.PowerPointInfo"/>
  </ds:schemaRefs>
</ds:datastoreItem>
</file>

<file path=customXml/itemProps25.xml><?xml version="1.0" encoding="utf-8"?>
<ds:datastoreItem xmlns:ds="http://schemas.openxmlformats.org/officeDocument/2006/customXml" ds:itemID="{71658D62-F010-45F1-9326-EDC465FED48E}">
  <ds:schemaRefs>
    <ds:schemaRef ds:uri="ESRI.ArcGIS.Mapping.OfficeIntegration.PowerPointInfo"/>
  </ds:schemaRefs>
</ds:datastoreItem>
</file>

<file path=customXml/itemProps26.xml><?xml version="1.0" encoding="utf-8"?>
<ds:datastoreItem xmlns:ds="http://schemas.openxmlformats.org/officeDocument/2006/customXml" ds:itemID="{AB25B40B-929A-4CD0-B9AB-7142442027B6}">
  <ds:schemaRefs>
    <ds:schemaRef ds:uri="ESRI.ArcGIS.Mapping.OfficeIntegration.PowerPointInfo"/>
  </ds:schemaRefs>
</ds:datastoreItem>
</file>

<file path=customXml/itemProps27.xml><?xml version="1.0" encoding="utf-8"?>
<ds:datastoreItem xmlns:ds="http://schemas.openxmlformats.org/officeDocument/2006/customXml" ds:itemID="{F29452FE-972E-43F8-B54C-969F4C69C00B}">
  <ds:schemaRefs>
    <ds:schemaRef ds:uri="ESRI.ArcGIS.Mapping.OfficeIntegration.PowerPointInfo"/>
  </ds:schemaRefs>
</ds:datastoreItem>
</file>

<file path=customXml/itemProps28.xml><?xml version="1.0" encoding="utf-8"?>
<ds:datastoreItem xmlns:ds="http://schemas.openxmlformats.org/officeDocument/2006/customXml" ds:itemID="{DE4ACD9E-0233-451D-890D-5732E05DB574}">
  <ds:schemaRefs>
    <ds:schemaRef ds:uri="ESRI.ArcGIS.Mapping.OfficeIntegration.PowerPointInfo"/>
  </ds:schemaRefs>
</ds:datastoreItem>
</file>

<file path=customXml/itemProps29.xml><?xml version="1.0" encoding="utf-8"?>
<ds:datastoreItem xmlns:ds="http://schemas.openxmlformats.org/officeDocument/2006/customXml" ds:itemID="{4ADFB73A-380D-41FC-8C37-7155886326FA}">
  <ds:schemaRefs>
    <ds:schemaRef ds:uri="ESRI.ArcGIS.Mapping.OfficeIntegration.PowerPointInfo"/>
  </ds:schemaRefs>
</ds:datastoreItem>
</file>

<file path=customXml/itemProps3.xml><?xml version="1.0" encoding="utf-8"?>
<ds:datastoreItem xmlns:ds="http://schemas.openxmlformats.org/officeDocument/2006/customXml" ds:itemID="{BA2922FB-7A29-4494-9ACA-967049582CA6}">
  <ds:schemaRefs>
    <ds:schemaRef ds:uri="http://schemas.microsoft.com/sharepoint/v3/contenttype/forms"/>
  </ds:schemaRefs>
</ds:datastoreItem>
</file>

<file path=customXml/itemProps30.xml><?xml version="1.0" encoding="utf-8"?>
<ds:datastoreItem xmlns:ds="http://schemas.openxmlformats.org/officeDocument/2006/customXml" ds:itemID="{E5F80E3B-5636-41B2-898D-5D17189605B7}">
  <ds:schemaRefs>
    <ds:schemaRef ds:uri="ESRI.ArcGIS.Mapping.OfficeIntegration.PowerPointInfo"/>
  </ds:schemaRefs>
</ds:datastoreItem>
</file>

<file path=customXml/itemProps31.xml><?xml version="1.0" encoding="utf-8"?>
<ds:datastoreItem xmlns:ds="http://schemas.openxmlformats.org/officeDocument/2006/customXml" ds:itemID="{F6EFD530-1E3E-47B8-A55C-19EC63E3C655}">
  <ds:schemaRefs>
    <ds:schemaRef ds:uri="ESRI.ArcGIS.Mapping.OfficeIntegration.PowerPointInfo"/>
  </ds:schemaRefs>
</ds:datastoreItem>
</file>

<file path=customXml/itemProps32.xml><?xml version="1.0" encoding="utf-8"?>
<ds:datastoreItem xmlns:ds="http://schemas.openxmlformats.org/officeDocument/2006/customXml" ds:itemID="{905F88FE-324F-4FBE-89BB-9CEE04D6CACF}">
  <ds:schemaRefs>
    <ds:schemaRef ds:uri="ESRI.ArcGIS.Mapping.OfficeIntegration.PowerPointInfo"/>
  </ds:schemaRefs>
</ds:datastoreItem>
</file>

<file path=customXml/itemProps33.xml><?xml version="1.0" encoding="utf-8"?>
<ds:datastoreItem xmlns:ds="http://schemas.openxmlformats.org/officeDocument/2006/customXml" ds:itemID="{8EED6C1C-A455-42E4-8CBE-649F5A755068}">
  <ds:schemaRefs>
    <ds:schemaRef ds:uri="ESRI.ArcGIS.Mapping.OfficeIntegration.PowerPointInfo"/>
  </ds:schemaRefs>
</ds:datastoreItem>
</file>

<file path=customXml/itemProps34.xml><?xml version="1.0" encoding="utf-8"?>
<ds:datastoreItem xmlns:ds="http://schemas.openxmlformats.org/officeDocument/2006/customXml" ds:itemID="{4ADFB689-BC87-4869-ADD0-8C3555150450}">
  <ds:schemaRefs>
    <ds:schemaRef ds:uri="ESRI.ArcGIS.Mapping.OfficeIntegration.PowerPointInfo"/>
  </ds:schemaRefs>
</ds:datastoreItem>
</file>

<file path=customXml/itemProps35.xml><?xml version="1.0" encoding="utf-8"?>
<ds:datastoreItem xmlns:ds="http://schemas.openxmlformats.org/officeDocument/2006/customXml" ds:itemID="{328DCA66-548E-4424-83E1-09FFD45EE4B0}">
  <ds:schemaRefs>
    <ds:schemaRef ds:uri="ESRI.ArcGIS.Mapping.OfficeIntegration.PowerPointInfo"/>
  </ds:schemaRefs>
</ds:datastoreItem>
</file>

<file path=customXml/itemProps36.xml><?xml version="1.0" encoding="utf-8"?>
<ds:datastoreItem xmlns:ds="http://schemas.openxmlformats.org/officeDocument/2006/customXml" ds:itemID="{22A42D4B-0AAE-44C9-A2EF-48BDE1C5260A}">
  <ds:schemaRefs>
    <ds:schemaRef ds:uri="ESRI.ArcGIS.Mapping.OfficeIntegration.PowerPointInfo"/>
  </ds:schemaRefs>
</ds:datastoreItem>
</file>

<file path=customXml/itemProps37.xml><?xml version="1.0" encoding="utf-8"?>
<ds:datastoreItem xmlns:ds="http://schemas.openxmlformats.org/officeDocument/2006/customXml" ds:itemID="{C463C244-3253-4F18-A962-C44339F20B09}">
  <ds:schemaRefs>
    <ds:schemaRef ds:uri="http://schemas.microsoft.com/office/2006/metadata/properties"/>
    <ds:schemaRef ds:uri="http://schemas.microsoft.com/office/infopath/2007/PartnerControls"/>
  </ds:schemaRefs>
</ds:datastoreItem>
</file>

<file path=customXml/itemProps38.xml><?xml version="1.0" encoding="utf-8"?>
<ds:datastoreItem xmlns:ds="http://schemas.openxmlformats.org/officeDocument/2006/customXml" ds:itemID="{653D88A7-0F5E-41C5-A5C5-47DF37C594C5}">
  <ds:schemaRefs>
    <ds:schemaRef ds:uri="ESRI.ArcGIS.Mapping.OfficeIntegration.PowerPointInfo"/>
  </ds:schemaRefs>
</ds:datastoreItem>
</file>

<file path=customXml/itemProps39.xml><?xml version="1.0" encoding="utf-8"?>
<ds:datastoreItem xmlns:ds="http://schemas.openxmlformats.org/officeDocument/2006/customXml" ds:itemID="{DB399249-DB96-4601-9BA5-97791613CF3A}">
  <ds:schemaRefs>
    <ds:schemaRef ds:uri="ESRI.ArcGIS.Mapping.OfficeIntegration.PowerPointInfo"/>
  </ds:schemaRefs>
</ds:datastoreItem>
</file>

<file path=customXml/itemProps4.xml><?xml version="1.0" encoding="utf-8"?>
<ds:datastoreItem xmlns:ds="http://schemas.openxmlformats.org/officeDocument/2006/customXml" ds:itemID="{7147CA22-2BC4-4917-83D2-7CA4C34A80D4}">
  <ds:schemaRefs>
    <ds:schemaRef ds:uri="ESRI.ArcGIS.Mapping.OfficeIntegration.PowerPointInfo"/>
  </ds:schemaRefs>
</ds:datastoreItem>
</file>

<file path=customXml/itemProps40.xml><?xml version="1.0" encoding="utf-8"?>
<ds:datastoreItem xmlns:ds="http://schemas.openxmlformats.org/officeDocument/2006/customXml" ds:itemID="{7684026F-E81F-4167-824A-3AA1BAEAE133}">
  <ds:schemaRefs>
    <ds:schemaRef ds:uri="ESRI.ArcGIS.Mapping.OfficeIntegration.PowerPointInfo"/>
  </ds:schemaRefs>
</ds:datastoreItem>
</file>

<file path=customXml/itemProps41.xml><?xml version="1.0" encoding="utf-8"?>
<ds:datastoreItem xmlns:ds="http://schemas.openxmlformats.org/officeDocument/2006/customXml" ds:itemID="{9DC677B7-6D9E-42B7-AD1F-75D1804EAF7D}">
  <ds:schemaRefs>
    <ds:schemaRef ds:uri="ESRI.ArcGIS.Mapping.OfficeIntegration.PowerPointInfo"/>
  </ds:schemaRefs>
</ds:datastoreItem>
</file>

<file path=customXml/itemProps42.xml><?xml version="1.0" encoding="utf-8"?>
<ds:datastoreItem xmlns:ds="http://schemas.openxmlformats.org/officeDocument/2006/customXml" ds:itemID="{94844715-80D4-4BDB-8DF0-52D9314E2485}">
  <ds:schemaRefs>
    <ds:schemaRef ds:uri="ESRI.ArcGIS.Mapping.OfficeIntegration.PowerPointInfo"/>
  </ds:schemaRefs>
</ds:datastoreItem>
</file>

<file path=customXml/itemProps43.xml><?xml version="1.0" encoding="utf-8"?>
<ds:datastoreItem xmlns:ds="http://schemas.openxmlformats.org/officeDocument/2006/customXml" ds:itemID="{EF0D8C03-B10D-4D20-AC38-CA6799A7A314}">
  <ds:schemaRefs>
    <ds:schemaRef ds:uri="ESRI.ArcGIS.Mapping.OfficeIntegration.PowerPointInfo"/>
  </ds:schemaRefs>
</ds:datastoreItem>
</file>

<file path=customXml/itemProps44.xml><?xml version="1.0" encoding="utf-8"?>
<ds:datastoreItem xmlns:ds="http://schemas.openxmlformats.org/officeDocument/2006/customXml" ds:itemID="{3E253610-1BBE-4C16-A1DA-4D6F07A3A74E}">
  <ds:schemaRefs>
    <ds:schemaRef ds:uri="ESRI.ArcGIS.Mapping.OfficeIntegration.PowerPointInfo"/>
  </ds:schemaRefs>
</ds:datastoreItem>
</file>

<file path=customXml/itemProps45.xml><?xml version="1.0" encoding="utf-8"?>
<ds:datastoreItem xmlns:ds="http://schemas.openxmlformats.org/officeDocument/2006/customXml" ds:itemID="{AE5A340C-916E-449C-AA30-CD41B151A0D4}">
  <ds:schemaRefs>
    <ds:schemaRef ds:uri="ESRI.ArcGIS.Mapping.OfficeIntegration.PowerPointInfo"/>
  </ds:schemaRefs>
</ds:datastoreItem>
</file>

<file path=customXml/itemProps46.xml><?xml version="1.0" encoding="utf-8"?>
<ds:datastoreItem xmlns:ds="http://schemas.openxmlformats.org/officeDocument/2006/customXml" ds:itemID="{7A70D44C-B768-49FE-A70F-C6199D3EE9A7}">
  <ds:schemaRefs>
    <ds:schemaRef ds:uri="ESRI.ArcGIS.Mapping.OfficeIntegration.PowerPointInfo"/>
  </ds:schemaRefs>
</ds:datastoreItem>
</file>

<file path=customXml/itemProps47.xml><?xml version="1.0" encoding="utf-8"?>
<ds:datastoreItem xmlns:ds="http://schemas.openxmlformats.org/officeDocument/2006/customXml" ds:itemID="{E559A846-F914-4753-A2DC-D33AFE44114C}">
  <ds:schemaRefs>
    <ds:schemaRef ds:uri="ESRI.ArcGIS.Mapping.OfficeIntegration.PowerPointInfo"/>
  </ds:schemaRefs>
</ds:datastoreItem>
</file>

<file path=customXml/itemProps48.xml><?xml version="1.0" encoding="utf-8"?>
<ds:datastoreItem xmlns:ds="http://schemas.openxmlformats.org/officeDocument/2006/customXml" ds:itemID="{C1BF2448-6CBA-44DB-9E22-BED59BA834DF}">
  <ds:schemaRefs>
    <ds:schemaRef ds:uri="ESRI.ArcGIS.Mapping.OfficeIntegration.PowerPointInfo"/>
  </ds:schemaRefs>
</ds:datastoreItem>
</file>

<file path=customXml/itemProps49.xml><?xml version="1.0" encoding="utf-8"?>
<ds:datastoreItem xmlns:ds="http://schemas.openxmlformats.org/officeDocument/2006/customXml" ds:itemID="{A77C5B54-CA1C-4010-8D5D-ED406825EBB7}">
  <ds:schemaRefs>
    <ds:schemaRef ds:uri="ESRI.ArcGIS.Mapping.OfficeIntegration.PowerPointInfo"/>
  </ds:schemaRefs>
</ds:datastoreItem>
</file>

<file path=customXml/itemProps5.xml><?xml version="1.0" encoding="utf-8"?>
<ds:datastoreItem xmlns:ds="http://schemas.openxmlformats.org/officeDocument/2006/customXml" ds:itemID="{B0302D17-5923-4CC0-9EB4-0E57930F5A8E}">
  <ds:schemaRefs>
    <ds:schemaRef ds:uri="ESRI.ArcGIS.Mapping.OfficeIntegration.PowerPointInfo"/>
  </ds:schemaRefs>
</ds:datastoreItem>
</file>

<file path=customXml/itemProps50.xml><?xml version="1.0" encoding="utf-8"?>
<ds:datastoreItem xmlns:ds="http://schemas.openxmlformats.org/officeDocument/2006/customXml" ds:itemID="{9E8787D6-C7B8-48EC-8C13-4069AE6320BD}">
  <ds:schemaRefs>
    <ds:schemaRef ds:uri="ESRI.ArcGIS.Mapping.OfficeIntegration.PowerPointInfo"/>
  </ds:schemaRefs>
</ds:datastoreItem>
</file>

<file path=customXml/itemProps51.xml><?xml version="1.0" encoding="utf-8"?>
<ds:datastoreItem xmlns:ds="http://schemas.openxmlformats.org/officeDocument/2006/customXml" ds:itemID="{D6F15B81-7660-4E9F-B613-8AA4F84B6DA3}">
  <ds:schemaRefs>
    <ds:schemaRef ds:uri="ESRI.ArcGIS.Mapping.OfficeIntegration.PowerPointInfo"/>
  </ds:schemaRefs>
</ds:datastoreItem>
</file>

<file path=customXml/itemProps52.xml><?xml version="1.0" encoding="utf-8"?>
<ds:datastoreItem xmlns:ds="http://schemas.openxmlformats.org/officeDocument/2006/customXml" ds:itemID="{10846DB9-88C0-41D7-ACE4-BEC3A7488A03}">
  <ds:schemaRefs>
    <ds:schemaRef ds:uri="ESRI.ArcGIS.Mapping.OfficeIntegration.PowerPointInfo"/>
  </ds:schemaRefs>
</ds:datastoreItem>
</file>

<file path=customXml/itemProps53.xml><?xml version="1.0" encoding="utf-8"?>
<ds:datastoreItem xmlns:ds="http://schemas.openxmlformats.org/officeDocument/2006/customXml" ds:itemID="{352E5095-9B98-4AF0-9861-BDC020ABBCFC}">
  <ds:schemaRefs>
    <ds:schemaRef ds:uri="ESRI.ArcGIS.Mapping.OfficeIntegration.PowerPointInfo"/>
  </ds:schemaRefs>
</ds:datastoreItem>
</file>

<file path=customXml/itemProps54.xml><?xml version="1.0" encoding="utf-8"?>
<ds:datastoreItem xmlns:ds="http://schemas.openxmlformats.org/officeDocument/2006/customXml" ds:itemID="{18DF8D07-6137-4D85-8010-4650942E033A}">
  <ds:schemaRefs>
    <ds:schemaRef ds:uri="ESRI.ArcGIS.Mapping.OfficeIntegration.PowerPointInfo"/>
  </ds:schemaRefs>
</ds:datastoreItem>
</file>

<file path=customXml/itemProps55.xml><?xml version="1.0" encoding="utf-8"?>
<ds:datastoreItem xmlns:ds="http://schemas.openxmlformats.org/officeDocument/2006/customXml" ds:itemID="{2FE51124-E413-4DA5-9E06-A6EB32D0C127}">
  <ds:schemaRefs>
    <ds:schemaRef ds:uri="ESRI.ArcGIS.Mapping.OfficeIntegration.PowerPointInfo"/>
  </ds:schemaRefs>
</ds:datastoreItem>
</file>

<file path=customXml/itemProps56.xml><?xml version="1.0" encoding="utf-8"?>
<ds:datastoreItem xmlns:ds="http://schemas.openxmlformats.org/officeDocument/2006/customXml" ds:itemID="{EE9F405B-FE7A-4AB8-9CB8-9A75FBA69A95}">
  <ds:schemaRefs>
    <ds:schemaRef ds:uri="ESRI.ArcGIS.Mapping.OfficeIntegration.PowerPointInfo"/>
  </ds:schemaRefs>
</ds:datastoreItem>
</file>

<file path=customXml/itemProps57.xml><?xml version="1.0" encoding="utf-8"?>
<ds:datastoreItem xmlns:ds="http://schemas.openxmlformats.org/officeDocument/2006/customXml" ds:itemID="{86B5FFB5-BF2F-45EA-BC75-C41726A8F251}">
  <ds:schemaRefs>
    <ds:schemaRef ds:uri="ESRI.ArcGIS.Mapping.OfficeIntegration.PowerPointInfo"/>
  </ds:schemaRefs>
</ds:datastoreItem>
</file>

<file path=customXml/itemProps58.xml><?xml version="1.0" encoding="utf-8"?>
<ds:datastoreItem xmlns:ds="http://schemas.openxmlformats.org/officeDocument/2006/customXml" ds:itemID="{5B58CDD1-2BF6-415B-A256-DBBCC6A48D56}">
  <ds:schemaRefs>
    <ds:schemaRef ds:uri="ESRI.ArcGIS.Mapping.OfficeIntegration.PowerPointInfo"/>
  </ds:schemaRefs>
</ds:datastoreItem>
</file>

<file path=customXml/itemProps59.xml><?xml version="1.0" encoding="utf-8"?>
<ds:datastoreItem xmlns:ds="http://schemas.openxmlformats.org/officeDocument/2006/customXml" ds:itemID="{76859AF2-E75C-459B-8657-EEEA80BC8153}">
  <ds:schemaRefs>
    <ds:schemaRef ds:uri="ESRI.ArcGIS.Mapping.OfficeIntegration.PowerPointInfo"/>
  </ds:schemaRefs>
</ds:datastoreItem>
</file>

<file path=customXml/itemProps6.xml><?xml version="1.0" encoding="utf-8"?>
<ds:datastoreItem xmlns:ds="http://schemas.openxmlformats.org/officeDocument/2006/customXml" ds:itemID="{C9037CA3-5499-457D-8238-F29CBEBDF143}">
  <ds:schemaRefs>
    <ds:schemaRef ds:uri="ESRI.ArcGIS.Mapping.OfficeIntegration.PowerPointInfo"/>
  </ds:schemaRefs>
</ds:datastoreItem>
</file>

<file path=customXml/itemProps60.xml><?xml version="1.0" encoding="utf-8"?>
<ds:datastoreItem xmlns:ds="http://schemas.openxmlformats.org/officeDocument/2006/customXml" ds:itemID="{C3102E66-5C5A-4AAF-9C94-24819091B61E}">
  <ds:schemaRefs>
    <ds:schemaRef ds:uri="ESRI.ArcGIS.Mapping.OfficeIntegration.PowerPointInfo"/>
  </ds:schemaRefs>
</ds:datastoreItem>
</file>

<file path=customXml/itemProps61.xml><?xml version="1.0" encoding="utf-8"?>
<ds:datastoreItem xmlns:ds="http://schemas.openxmlformats.org/officeDocument/2006/customXml" ds:itemID="{039A5E78-EC42-40DE-A05E-1C7FCA140310}">
  <ds:schemaRefs>
    <ds:schemaRef ds:uri="ESRI.ArcGIS.Mapping.OfficeIntegration.PowerPointInfo"/>
  </ds:schemaRefs>
</ds:datastoreItem>
</file>

<file path=customXml/itemProps62.xml><?xml version="1.0" encoding="utf-8"?>
<ds:datastoreItem xmlns:ds="http://schemas.openxmlformats.org/officeDocument/2006/customXml" ds:itemID="{096117C4-1661-4D3B-B9F6-BC19E0F3E90B}">
  <ds:schemaRefs>
    <ds:schemaRef ds:uri="ESRI.ArcGIS.Mapping.OfficeIntegration.PowerPointInfo"/>
  </ds:schemaRefs>
</ds:datastoreItem>
</file>

<file path=customXml/itemProps63.xml><?xml version="1.0" encoding="utf-8"?>
<ds:datastoreItem xmlns:ds="http://schemas.openxmlformats.org/officeDocument/2006/customXml" ds:itemID="{53220D22-8257-492D-8F60-ECE474D7C478}">
  <ds:schemaRefs>
    <ds:schemaRef ds:uri="ESRI.ArcGIS.Mapping.OfficeIntegration.PowerPointInfo"/>
  </ds:schemaRefs>
</ds:datastoreItem>
</file>

<file path=customXml/itemProps64.xml><?xml version="1.0" encoding="utf-8"?>
<ds:datastoreItem xmlns:ds="http://schemas.openxmlformats.org/officeDocument/2006/customXml" ds:itemID="{E940B40D-12DB-4BFA-BBB6-2269FD71FF92}">
  <ds:schemaRefs>
    <ds:schemaRef ds:uri="ESRI.ArcGIS.Mapping.OfficeIntegration.PowerPointInfo"/>
  </ds:schemaRefs>
</ds:datastoreItem>
</file>

<file path=customXml/itemProps65.xml><?xml version="1.0" encoding="utf-8"?>
<ds:datastoreItem xmlns:ds="http://schemas.openxmlformats.org/officeDocument/2006/customXml" ds:itemID="{2C9ABD96-756D-41D3-909F-6F7B4C6B6E1F}">
  <ds:schemaRefs>
    <ds:schemaRef ds:uri="ESRI.ArcGIS.Mapping.OfficeIntegration.PowerPointInfo"/>
  </ds:schemaRefs>
</ds:datastoreItem>
</file>

<file path=customXml/itemProps66.xml><?xml version="1.0" encoding="utf-8"?>
<ds:datastoreItem xmlns:ds="http://schemas.openxmlformats.org/officeDocument/2006/customXml" ds:itemID="{16EF6D11-DC4F-410C-A4BF-DF081B432591}">
  <ds:schemaRefs>
    <ds:schemaRef ds:uri="ESRI.ArcGIS.Mapping.OfficeIntegration.PowerPointInfo"/>
  </ds:schemaRefs>
</ds:datastoreItem>
</file>

<file path=customXml/itemProps67.xml><?xml version="1.0" encoding="utf-8"?>
<ds:datastoreItem xmlns:ds="http://schemas.openxmlformats.org/officeDocument/2006/customXml" ds:itemID="{9E56F111-9E55-4604-91C2-8352AE933430}">
  <ds:schemaRefs>
    <ds:schemaRef ds:uri="ESRI.ArcGIS.Mapping.OfficeIntegration.PowerPointInfo"/>
  </ds:schemaRefs>
</ds:datastoreItem>
</file>

<file path=customXml/itemProps68.xml><?xml version="1.0" encoding="utf-8"?>
<ds:datastoreItem xmlns:ds="http://schemas.openxmlformats.org/officeDocument/2006/customXml" ds:itemID="{E47732B9-9C1B-4723-B4AA-A21238C5DF44}">
  <ds:schemaRefs>
    <ds:schemaRef ds:uri="ESRI.ArcGIS.Mapping.OfficeIntegration.PowerPointInfo"/>
  </ds:schemaRefs>
</ds:datastoreItem>
</file>

<file path=customXml/itemProps7.xml><?xml version="1.0" encoding="utf-8"?>
<ds:datastoreItem xmlns:ds="http://schemas.openxmlformats.org/officeDocument/2006/customXml" ds:itemID="{AC4EB402-C456-4A26-8A92-B48606FF9264}">
  <ds:schemaRefs>
    <ds:schemaRef ds:uri="ESRI.ArcGIS.Mapping.OfficeIntegration.PowerPointInfo"/>
  </ds:schemaRefs>
</ds:datastoreItem>
</file>

<file path=customXml/itemProps8.xml><?xml version="1.0" encoding="utf-8"?>
<ds:datastoreItem xmlns:ds="http://schemas.openxmlformats.org/officeDocument/2006/customXml" ds:itemID="{4617AF64-94DB-48BB-8BE2-3BCF6B12593F}">
  <ds:schemaRefs>
    <ds:schemaRef ds:uri="ESRI.ArcGIS.Mapping.OfficeIntegration.PowerPointInfo"/>
  </ds:schemaRefs>
</ds:datastoreItem>
</file>

<file path=customXml/itemProps9.xml><?xml version="1.0" encoding="utf-8"?>
<ds:datastoreItem xmlns:ds="http://schemas.openxmlformats.org/officeDocument/2006/customXml" ds:itemID="{2672FF5B-1ADC-45B0-9698-61421F5761E7}">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Esri_Corporate_Template-Dark.potx</Template>
  <TotalTime>0</TotalTime>
  <Words>990</Words>
  <Application>Microsoft Macintosh PowerPoint</Application>
  <PresentationFormat>Widescreen</PresentationFormat>
  <Paragraphs>213</Paragraphs>
  <Slides>24</Slides>
  <Notes>20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Calibri</vt:lpstr>
      <vt:lpstr>Lucida Grande</vt:lpstr>
      <vt:lpstr>ＭＳ Ｐゴシック</vt:lpstr>
      <vt:lpstr>Esri_Corporate_Template-Dark</vt:lpstr>
      <vt:lpstr>Customizing and extending ArcGIS Web App Templates</vt:lpstr>
      <vt:lpstr>What are templates? </vt:lpstr>
      <vt:lpstr>Language support </vt:lpstr>
      <vt:lpstr>Configurable</vt:lpstr>
      <vt:lpstr>Explore and Use</vt:lpstr>
      <vt:lpstr>Embed</vt:lpstr>
      <vt:lpstr>Collect citizen input </vt:lpstr>
      <vt:lpstr>Demo: Configure an app </vt:lpstr>
      <vt:lpstr>Working with webmaps in the ArcGIS API for JavaScript </vt:lpstr>
      <vt:lpstr>Web map specification</vt:lpstr>
      <vt:lpstr>Demo: Download and Customize</vt:lpstr>
      <vt:lpstr>Application Boilerplate JS</vt:lpstr>
      <vt:lpstr>PowerPoint Presentation</vt:lpstr>
      <vt:lpstr>What is it?</vt:lpstr>
      <vt:lpstr>Customizing the Boilerplate</vt:lpstr>
      <vt:lpstr>What Do I Get?</vt:lpstr>
      <vt:lpstr>Fetching/Setting up Resources</vt:lpstr>
      <vt:lpstr>Mixing-in Layers of Data</vt:lpstr>
      <vt:lpstr>Show me the way</vt:lpstr>
      <vt:lpstr>Demo</vt:lpstr>
      <vt:lpstr>Create a Configurable Template</vt:lpstr>
      <vt:lpstr>Demo</vt:lpstr>
      <vt:lpstr>PowerPoint Presentation</vt:lpstr>
      <vt:lpstr>PowerPoint Presentation</vt:lpstr>
    </vt:vector>
  </TitlesOfParts>
  <Manager/>
  <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2013-03-05T23:32:50Z</dcterms:created>
  <dcterms:modified xsi:type="dcterms:W3CDTF">2015-07-30T20:39:42Z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0x010100756FCEF60ECAB44BB2FA070A3E323AED</vt:lpwstr>
  </property>
</Properties>
</file>